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"/>
  </p:notesMasterIdLst>
  <p:sldIdLst>
    <p:sldId id="256" r:id="rId2"/>
    <p:sldId id="350" r:id="rId3"/>
    <p:sldId id="349" r:id="rId4"/>
    <p:sldId id="340" r:id="rId5"/>
    <p:sldId id="356" r:id="rId6"/>
    <p:sldId id="348" r:id="rId7"/>
    <p:sldId id="353" r:id="rId8"/>
    <p:sldId id="341" r:id="rId9"/>
    <p:sldId id="354" r:id="rId10"/>
    <p:sldId id="342" r:id="rId11"/>
    <p:sldId id="355" r:id="rId12"/>
    <p:sldId id="336" r:id="rId13"/>
    <p:sldId id="343" r:id="rId14"/>
    <p:sldId id="345" r:id="rId15"/>
    <p:sldId id="344" r:id="rId16"/>
    <p:sldId id="346" r:id="rId17"/>
    <p:sldId id="347" r:id="rId18"/>
    <p:sldId id="35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5441" autoAdjust="0"/>
  </p:normalViewPr>
  <p:slideViewPr>
    <p:cSldViewPr>
      <p:cViewPr>
        <p:scale>
          <a:sx n="72" d="100"/>
          <a:sy n="72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рина Логинова" userId="26982b36e27025e5" providerId="LiveId" clId="{3D532C6D-4C0F-463B-8A91-7AE8B427B8B3}"/>
    <pc:docChg chg="undo custSel addSld delSld modSld modMainMaster">
      <pc:chgData name="Марина Логинова" userId="26982b36e27025e5" providerId="LiveId" clId="{3D532C6D-4C0F-463B-8A91-7AE8B427B8B3}" dt="2022-01-12T12:04:20.817" v="396" actId="47"/>
      <pc:docMkLst>
        <pc:docMk/>
      </pc:docMkLst>
      <pc:sldChg chg="delSp modSp mod setBg">
        <pc:chgData name="Марина Логинова" userId="26982b36e27025e5" providerId="LiveId" clId="{3D532C6D-4C0F-463B-8A91-7AE8B427B8B3}" dt="2022-01-12T10:52:12.815" v="130" actId="14100"/>
        <pc:sldMkLst>
          <pc:docMk/>
          <pc:sldMk cId="1659523601" sldId="256"/>
        </pc:sldMkLst>
        <pc:spChg chg="mod">
          <ac:chgData name="Марина Логинова" userId="26982b36e27025e5" providerId="LiveId" clId="{3D532C6D-4C0F-463B-8A91-7AE8B427B8B3}" dt="2022-01-12T10:52:12.815" v="130" actId="14100"/>
          <ac:spMkLst>
            <pc:docMk/>
            <pc:sldMk cId="1659523601" sldId="256"/>
            <ac:spMk id="3" creationId="{00000000-0000-0000-0000-000000000000}"/>
          </ac:spMkLst>
        </pc:spChg>
        <pc:picChg chg="del">
          <ac:chgData name="Марина Логинова" userId="26982b36e27025e5" providerId="LiveId" clId="{3D532C6D-4C0F-463B-8A91-7AE8B427B8B3}" dt="2022-01-12T10:43:20.482" v="14" actId="21"/>
          <ac:picMkLst>
            <pc:docMk/>
            <pc:sldMk cId="1659523601" sldId="256"/>
            <ac:picMk id="7" creationId="{00000000-0000-0000-0000-000000000000}"/>
          </ac:picMkLst>
        </pc:picChg>
      </pc:sldChg>
      <pc:sldChg chg="delSp modSp mod">
        <pc:chgData name="Марина Логинова" userId="26982b36e27025e5" providerId="LiveId" clId="{3D532C6D-4C0F-463B-8A91-7AE8B427B8B3}" dt="2022-01-12T10:45:23.657" v="60" actId="20577"/>
        <pc:sldMkLst>
          <pc:docMk/>
          <pc:sldMk cId="3355369756" sldId="286"/>
        </pc:sldMkLst>
        <pc:spChg chg="mod">
          <ac:chgData name="Марина Логинова" userId="26982b36e27025e5" providerId="LiveId" clId="{3D532C6D-4C0F-463B-8A91-7AE8B427B8B3}" dt="2022-01-12T10:45:23.657" v="60" actId="20577"/>
          <ac:spMkLst>
            <pc:docMk/>
            <pc:sldMk cId="3355369756" sldId="286"/>
            <ac:spMk id="3" creationId="{00000000-0000-0000-0000-000000000000}"/>
          </ac:spMkLst>
        </pc:spChg>
        <pc:picChg chg="del mod">
          <ac:chgData name="Марина Логинова" userId="26982b36e27025e5" providerId="LiveId" clId="{3D532C6D-4C0F-463B-8A91-7AE8B427B8B3}" dt="2022-01-12T10:44:33.212" v="52" actId="478"/>
          <ac:picMkLst>
            <pc:docMk/>
            <pc:sldMk cId="3355369756" sldId="286"/>
            <ac:picMk id="4" creationId="{00000000-0000-0000-0000-000000000000}"/>
          </ac:picMkLst>
        </pc:picChg>
      </pc:sldChg>
      <pc:sldChg chg="del">
        <pc:chgData name="Марина Логинова" userId="26982b36e27025e5" providerId="LiveId" clId="{3D532C6D-4C0F-463B-8A91-7AE8B427B8B3}" dt="2022-01-12T12:03:12.241" v="395" actId="47"/>
        <pc:sldMkLst>
          <pc:docMk/>
          <pc:sldMk cId="154494957" sldId="291"/>
        </pc:sldMkLst>
      </pc:sldChg>
      <pc:sldChg chg="delSp del mod">
        <pc:chgData name="Марина Логинова" userId="26982b36e27025e5" providerId="LiveId" clId="{3D532C6D-4C0F-463B-8A91-7AE8B427B8B3}" dt="2022-01-12T12:03:02.785" v="393" actId="47"/>
        <pc:sldMkLst>
          <pc:docMk/>
          <pc:sldMk cId="2007277714" sldId="300"/>
        </pc:sldMkLst>
        <pc:picChg chg="del">
          <ac:chgData name="Марина Логинова" userId="26982b36e27025e5" providerId="LiveId" clId="{3D532C6D-4C0F-463B-8A91-7AE8B427B8B3}" dt="2022-01-12T10:44:37.574" v="53" actId="478"/>
          <ac:picMkLst>
            <pc:docMk/>
            <pc:sldMk cId="2007277714" sldId="300"/>
            <ac:picMk id="5" creationId="{00000000-0000-0000-0000-000000000000}"/>
          </ac:picMkLst>
        </pc:picChg>
      </pc:sldChg>
      <pc:sldChg chg="delSp del mod">
        <pc:chgData name="Марина Логинова" userId="26982b36e27025e5" providerId="LiveId" clId="{3D532C6D-4C0F-463B-8A91-7AE8B427B8B3}" dt="2022-01-12T12:03:06.885" v="394" actId="47"/>
        <pc:sldMkLst>
          <pc:docMk/>
          <pc:sldMk cId="3198200399" sldId="301"/>
        </pc:sldMkLst>
        <pc:picChg chg="del">
          <ac:chgData name="Марина Логинова" userId="26982b36e27025e5" providerId="LiveId" clId="{3D532C6D-4C0F-463B-8A91-7AE8B427B8B3}" dt="2022-01-12T10:44:47.323" v="55" actId="478"/>
          <ac:picMkLst>
            <pc:docMk/>
            <pc:sldMk cId="3198200399" sldId="301"/>
            <ac:picMk id="4" creationId="{00000000-0000-0000-0000-000000000000}"/>
          </ac:picMkLst>
        </pc:picChg>
      </pc:sldChg>
      <pc:sldChg chg="delSp del mod">
        <pc:chgData name="Марина Логинова" userId="26982b36e27025e5" providerId="LiveId" clId="{3D532C6D-4C0F-463B-8A91-7AE8B427B8B3}" dt="2022-01-12T12:02:42.819" v="392" actId="2696"/>
        <pc:sldMkLst>
          <pc:docMk/>
          <pc:sldMk cId="3573172207" sldId="306"/>
        </pc:sldMkLst>
        <pc:picChg chg="del">
          <ac:chgData name="Марина Логинова" userId="26982b36e27025e5" providerId="LiveId" clId="{3D532C6D-4C0F-463B-8A91-7AE8B427B8B3}" dt="2022-01-12T10:44:41.152" v="54" actId="478"/>
          <ac:picMkLst>
            <pc:docMk/>
            <pc:sldMk cId="3573172207" sldId="306"/>
            <ac:picMk id="13" creationId="{00000000-0000-0000-0000-000000000000}"/>
          </ac:picMkLst>
        </pc:picChg>
      </pc:sldChg>
      <pc:sldChg chg="del">
        <pc:chgData name="Марина Логинова" userId="26982b36e27025e5" providerId="LiveId" clId="{3D532C6D-4C0F-463B-8A91-7AE8B427B8B3}" dt="2022-01-12T12:04:20.817" v="396" actId="47"/>
        <pc:sldMkLst>
          <pc:docMk/>
          <pc:sldMk cId="3045382361" sldId="321"/>
        </pc:sldMkLst>
      </pc:sldChg>
      <pc:sldChg chg="new">
        <pc:chgData name="Марина Логинова" userId="26982b36e27025e5" providerId="LiveId" clId="{3D532C6D-4C0F-463B-8A91-7AE8B427B8B3}" dt="2022-01-12T10:52:39.774" v="131" actId="680"/>
        <pc:sldMkLst>
          <pc:docMk/>
          <pc:sldMk cId="4076495351" sldId="334"/>
        </pc:sldMkLst>
      </pc:sldChg>
      <pc:sldChg chg="new">
        <pc:chgData name="Марина Логинова" userId="26982b36e27025e5" providerId="LiveId" clId="{3D532C6D-4C0F-463B-8A91-7AE8B427B8B3}" dt="2022-01-12T10:52:44.582" v="132" actId="680"/>
        <pc:sldMkLst>
          <pc:docMk/>
          <pc:sldMk cId="29699181" sldId="335"/>
        </pc:sldMkLst>
      </pc:sldChg>
      <pc:sldChg chg="addSp delSp modSp new mod">
        <pc:chgData name="Марина Логинова" userId="26982b36e27025e5" providerId="LiveId" clId="{3D532C6D-4C0F-463B-8A91-7AE8B427B8B3}" dt="2022-01-12T11:25:20.529" v="274" actId="20577"/>
        <pc:sldMkLst>
          <pc:docMk/>
          <pc:sldMk cId="389512986" sldId="336"/>
        </pc:sldMkLst>
        <pc:spChg chg="add del">
          <ac:chgData name="Марина Логинова" userId="26982b36e27025e5" providerId="LiveId" clId="{3D532C6D-4C0F-463B-8A91-7AE8B427B8B3}" dt="2022-01-12T11:06:43.296" v="135" actId="478"/>
          <ac:spMkLst>
            <pc:docMk/>
            <pc:sldMk cId="389512986" sldId="336"/>
            <ac:spMk id="5" creationId="{17B0C2C9-9D44-42A5-BE1E-11AD15F992A0}"/>
          </ac:spMkLst>
        </pc:spChg>
        <pc:spChg chg="add del mod">
          <ac:chgData name="Марина Логинова" userId="26982b36e27025e5" providerId="LiveId" clId="{3D532C6D-4C0F-463B-8A91-7AE8B427B8B3}" dt="2022-01-12T11:14:10.143" v="149"/>
          <ac:spMkLst>
            <pc:docMk/>
            <pc:sldMk cId="389512986" sldId="336"/>
            <ac:spMk id="8" creationId="{7475D4AA-C640-4311-9DD0-5C7F649E4244}"/>
          </ac:spMkLst>
        </pc:spChg>
        <pc:spChg chg="add del mod">
          <ac:chgData name="Марина Логинова" userId="26982b36e27025e5" providerId="LiveId" clId="{3D532C6D-4C0F-463B-8A91-7AE8B427B8B3}" dt="2022-01-12T11:14:10.143" v="151"/>
          <ac:spMkLst>
            <pc:docMk/>
            <pc:sldMk cId="389512986" sldId="336"/>
            <ac:spMk id="9" creationId="{FFDE4411-31F9-4C26-B8FE-CF123AEBBE05}"/>
          </ac:spMkLst>
        </pc:spChg>
        <pc:spChg chg="add del mod">
          <ac:chgData name="Марина Логинова" userId="26982b36e27025e5" providerId="LiveId" clId="{3D532C6D-4C0F-463B-8A91-7AE8B427B8B3}" dt="2022-01-12T11:15:09.799" v="155"/>
          <ac:spMkLst>
            <pc:docMk/>
            <pc:sldMk cId="389512986" sldId="336"/>
            <ac:spMk id="10" creationId="{84C6202A-131B-43D5-ACB8-D4A327BC93CB}"/>
          </ac:spMkLst>
        </pc:spChg>
        <pc:spChg chg="add del mod">
          <ac:chgData name="Марина Логинова" userId="26982b36e27025e5" providerId="LiveId" clId="{3D532C6D-4C0F-463B-8A91-7AE8B427B8B3}" dt="2022-01-12T11:23:07.709" v="228" actId="478"/>
          <ac:spMkLst>
            <pc:docMk/>
            <pc:sldMk cId="389512986" sldId="336"/>
            <ac:spMk id="11" creationId="{2A84D6B7-53F5-410C-8140-6C0BBC695026}"/>
          </ac:spMkLst>
        </pc:spChg>
        <pc:spChg chg="add del mod">
          <ac:chgData name="Марина Логинова" userId="26982b36e27025e5" providerId="LiveId" clId="{3D532C6D-4C0F-463B-8A91-7AE8B427B8B3}" dt="2022-01-12T11:23:11.381" v="229" actId="478"/>
          <ac:spMkLst>
            <pc:docMk/>
            <pc:sldMk cId="389512986" sldId="336"/>
            <ac:spMk id="14" creationId="{D5BCF366-32A3-4406-9A79-2E33F86B8DCA}"/>
          </ac:spMkLst>
        </pc:spChg>
        <pc:spChg chg="add del mod">
          <ac:chgData name="Марина Логинова" userId="26982b36e27025e5" providerId="LiveId" clId="{3D532C6D-4C0F-463B-8A91-7AE8B427B8B3}" dt="2022-01-12T11:22:56.381" v="225" actId="478"/>
          <ac:spMkLst>
            <pc:docMk/>
            <pc:sldMk cId="389512986" sldId="336"/>
            <ac:spMk id="15" creationId="{8000E55F-F49F-4641-BE03-07E9627FF8B9}"/>
          </ac:spMkLst>
        </pc:spChg>
        <pc:spChg chg="add del mod">
          <ac:chgData name="Марина Логинова" userId="26982b36e27025e5" providerId="LiveId" clId="{3D532C6D-4C0F-463B-8A91-7AE8B427B8B3}" dt="2022-01-12T11:24:07.445" v="236"/>
          <ac:spMkLst>
            <pc:docMk/>
            <pc:sldMk cId="389512986" sldId="336"/>
            <ac:spMk id="16" creationId="{61860A3D-24DE-41CC-8F36-A3FB253D04CD}"/>
          </ac:spMkLst>
        </pc:spChg>
        <pc:spChg chg="add del mod">
          <ac:chgData name="Марина Логинова" userId="26982b36e27025e5" providerId="LiveId" clId="{3D532C6D-4C0F-463B-8A91-7AE8B427B8B3}" dt="2022-01-12T11:25:04.251" v="242" actId="478"/>
          <ac:spMkLst>
            <pc:docMk/>
            <pc:sldMk cId="389512986" sldId="336"/>
            <ac:spMk id="21" creationId="{79AC6A17-2776-4842-A537-0F24F62B4E08}"/>
          </ac:spMkLst>
        </pc:spChg>
        <pc:spChg chg="add mod">
          <ac:chgData name="Марина Логинова" userId="26982b36e27025e5" providerId="LiveId" clId="{3D532C6D-4C0F-463B-8A91-7AE8B427B8B3}" dt="2022-01-12T11:25:20.529" v="274" actId="20577"/>
          <ac:spMkLst>
            <pc:docMk/>
            <pc:sldMk cId="389512986" sldId="336"/>
            <ac:spMk id="22" creationId="{95610730-999E-4365-925C-9B8513B72DF2}"/>
          </ac:spMkLst>
        </pc:spChg>
        <pc:picChg chg="add del mod">
          <ac:chgData name="Марина Логинова" userId="26982b36e27025e5" providerId="LiveId" clId="{3D532C6D-4C0F-463B-8A91-7AE8B427B8B3}" dt="2022-01-12T11:22:53.832" v="224" actId="478"/>
          <ac:picMkLst>
            <pc:docMk/>
            <pc:sldMk cId="389512986" sldId="336"/>
            <ac:picMk id="7" creationId="{1C1E995F-8AB7-40E2-882D-A52C5ADE6768}"/>
          </ac:picMkLst>
        </pc:picChg>
        <pc:picChg chg="add mod">
          <ac:chgData name="Марина Логинова" userId="26982b36e27025e5" providerId="LiveId" clId="{3D532C6D-4C0F-463B-8A91-7AE8B427B8B3}" dt="2022-01-12T11:23:27.384" v="233" actId="14100"/>
          <ac:picMkLst>
            <pc:docMk/>
            <pc:sldMk cId="389512986" sldId="336"/>
            <ac:picMk id="13" creationId="{E15D74B2-5173-410A-B1F3-75C12D1E3F42}"/>
          </ac:picMkLst>
        </pc:picChg>
        <pc:picChg chg="add del">
          <ac:chgData name="Марина Логинова" userId="26982b36e27025e5" providerId="LiveId" clId="{3D532C6D-4C0F-463B-8A91-7AE8B427B8B3}" dt="2022-01-12T11:24:19.992" v="238" actId="22"/>
          <ac:picMkLst>
            <pc:docMk/>
            <pc:sldMk cId="389512986" sldId="336"/>
            <ac:picMk id="18" creationId="{CBD9C703-C15A-40C9-96CE-324CC89560FE}"/>
          </ac:picMkLst>
        </pc:picChg>
        <pc:picChg chg="add del">
          <ac:chgData name="Марина Логинова" userId="26982b36e27025e5" providerId="LiveId" clId="{3D532C6D-4C0F-463B-8A91-7AE8B427B8B3}" dt="2022-01-12T11:09:14.356" v="137" actId="478"/>
          <ac:picMkLst>
            <pc:docMk/>
            <pc:sldMk cId="389512986" sldId="336"/>
            <ac:picMk id="1026" creationId="{9462D300-5294-4CF5-9CE8-DF246CA1592F}"/>
          </ac:picMkLst>
        </pc:picChg>
        <pc:picChg chg="add del mod">
          <ac:chgData name="Марина Логинова" userId="26982b36e27025e5" providerId="LiveId" clId="{3D532C6D-4C0F-463B-8A91-7AE8B427B8B3}" dt="2022-01-12T11:11:35.812" v="140" actId="478"/>
          <ac:picMkLst>
            <pc:docMk/>
            <pc:sldMk cId="389512986" sldId="336"/>
            <ac:picMk id="1028" creationId="{8B620FD1-BA4D-4E54-8FCF-3A5A618D8049}"/>
          </ac:picMkLst>
        </pc:picChg>
      </pc:sldChg>
      <pc:sldChg chg="addSp delSp modSp new mod">
        <pc:chgData name="Марина Логинова" userId="26982b36e27025e5" providerId="LiveId" clId="{3D532C6D-4C0F-463B-8A91-7AE8B427B8B3}" dt="2022-01-12T11:25:46.212" v="285" actId="20577"/>
        <pc:sldMkLst>
          <pc:docMk/>
          <pc:sldMk cId="4025131852" sldId="337"/>
        </pc:sldMkLst>
        <pc:spChg chg="del">
          <ac:chgData name="Марина Логинова" userId="26982b36e27025e5" providerId="LiveId" clId="{3D532C6D-4C0F-463B-8A91-7AE8B427B8B3}" dt="2022-01-12T11:25:33.596" v="276"/>
          <ac:spMkLst>
            <pc:docMk/>
            <pc:sldMk cId="4025131852" sldId="337"/>
            <ac:spMk id="2" creationId="{2682D1D6-E0B4-45EF-B2E6-CE4A7E30A0AB}"/>
          </ac:spMkLst>
        </pc:spChg>
        <pc:spChg chg="add mod">
          <ac:chgData name="Марина Логинова" userId="26982b36e27025e5" providerId="LiveId" clId="{3D532C6D-4C0F-463B-8A91-7AE8B427B8B3}" dt="2022-01-12T11:25:46.212" v="285" actId="20577"/>
          <ac:spMkLst>
            <pc:docMk/>
            <pc:sldMk cId="4025131852" sldId="337"/>
            <ac:spMk id="3" creationId="{1F97B39A-A55E-4311-8561-5407BAEC148D}"/>
          </ac:spMkLst>
        </pc:spChg>
      </pc:sldChg>
      <pc:sldChg chg="addSp delSp modSp new mod">
        <pc:chgData name="Марина Логинова" userId="26982b36e27025e5" providerId="LiveId" clId="{3D532C6D-4C0F-463B-8A91-7AE8B427B8B3}" dt="2022-01-12T11:26:45.573" v="309" actId="20577"/>
        <pc:sldMkLst>
          <pc:docMk/>
          <pc:sldMk cId="1186356570" sldId="338"/>
        </pc:sldMkLst>
        <pc:spChg chg="del">
          <ac:chgData name="Марина Логинова" userId="26982b36e27025e5" providerId="LiveId" clId="{3D532C6D-4C0F-463B-8A91-7AE8B427B8B3}" dt="2022-01-12T11:26:35.544" v="288"/>
          <ac:spMkLst>
            <pc:docMk/>
            <pc:sldMk cId="1186356570" sldId="338"/>
            <ac:spMk id="2" creationId="{F6E1273A-70BA-4EAE-AA34-D4D92596F28D}"/>
          </ac:spMkLst>
        </pc:spChg>
        <pc:spChg chg="add mod">
          <ac:chgData name="Марина Логинова" userId="26982b36e27025e5" providerId="LiveId" clId="{3D532C6D-4C0F-463B-8A91-7AE8B427B8B3}" dt="2022-01-12T11:26:45.573" v="309" actId="20577"/>
          <ac:spMkLst>
            <pc:docMk/>
            <pc:sldMk cId="1186356570" sldId="338"/>
            <ac:spMk id="3" creationId="{AA41BD9F-24C1-4A10-962F-9DF6F9228072}"/>
          </ac:spMkLst>
        </pc:spChg>
      </pc:sldChg>
      <pc:sldChg chg="addSp delSp modSp new mod">
        <pc:chgData name="Марина Логинова" userId="26982b36e27025e5" providerId="LiveId" clId="{3D532C6D-4C0F-463B-8A91-7AE8B427B8B3}" dt="2022-01-12T11:27:00.902" v="329" actId="20577"/>
        <pc:sldMkLst>
          <pc:docMk/>
          <pc:sldMk cId="29323675" sldId="339"/>
        </pc:sldMkLst>
        <pc:spChg chg="del">
          <ac:chgData name="Марина Логинова" userId="26982b36e27025e5" providerId="LiveId" clId="{3D532C6D-4C0F-463B-8A91-7AE8B427B8B3}" dt="2022-01-12T11:26:51.379" v="310"/>
          <ac:spMkLst>
            <pc:docMk/>
            <pc:sldMk cId="29323675" sldId="339"/>
            <ac:spMk id="2" creationId="{9700478E-9CC5-4959-BB17-80C642BF6F44}"/>
          </ac:spMkLst>
        </pc:spChg>
        <pc:spChg chg="add mod">
          <ac:chgData name="Марина Логинова" userId="26982b36e27025e5" providerId="LiveId" clId="{3D532C6D-4C0F-463B-8A91-7AE8B427B8B3}" dt="2022-01-12T11:27:00.902" v="329" actId="20577"/>
          <ac:spMkLst>
            <pc:docMk/>
            <pc:sldMk cId="29323675" sldId="339"/>
            <ac:spMk id="3" creationId="{3E235376-A17A-46C4-A5CD-B4EF46A6F593}"/>
          </ac:spMkLst>
        </pc:spChg>
      </pc:sldChg>
      <pc:sldChg chg="addSp modSp new mod">
        <pc:chgData name="Марина Логинова" userId="26982b36e27025e5" providerId="LiveId" clId="{3D532C6D-4C0F-463B-8A91-7AE8B427B8B3}" dt="2022-01-12T12:00:40.951" v="391" actId="1076"/>
        <pc:sldMkLst>
          <pc:docMk/>
          <pc:sldMk cId="1030122342" sldId="340"/>
        </pc:sldMkLst>
        <pc:spChg chg="mod">
          <ac:chgData name="Марина Логинова" userId="26982b36e27025e5" providerId="LiveId" clId="{3D532C6D-4C0F-463B-8A91-7AE8B427B8B3}" dt="2022-01-12T12:00:35.818" v="390" actId="207"/>
          <ac:spMkLst>
            <pc:docMk/>
            <pc:sldMk cId="1030122342" sldId="340"/>
            <ac:spMk id="2" creationId="{0AFC3C37-D6B1-47C7-9770-12880D5BC9CA}"/>
          </ac:spMkLst>
        </pc:spChg>
        <pc:spChg chg="add mod">
          <ac:chgData name="Марина Логинова" userId="26982b36e27025e5" providerId="LiveId" clId="{3D532C6D-4C0F-463B-8A91-7AE8B427B8B3}" dt="2022-01-12T12:00:40.951" v="391" actId="1076"/>
          <ac:spMkLst>
            <pc:docMk/>
            <pc:sldMk cId="1030122342" sldId="340"/>
            <ac:spMk id="3" creationId="{F12D80B6-8533-4937-9BBA-944CA19A9C6F}"/>
          </ac:spMkLst>
        </pc:spChg>
        <pc:spChg chg="add mod">
          <ac:chgData name="Марина Логинова" userId="26982b36e27025e5" providerId="LiveId" clId="{3D532C6D-4C0F-463B-8A91-7AE8B427B8B3}" dt="2022-01-12T12:00:18.388" v="381"/>
          <ac:spMkLst>
            <pc:docMk/>
            <pc:sldMk cId="1030122342" sldId="340"/>
            <ac:spMk id="4" creationId="{2BE395D4-BD1D-4015-9E2D-637C023A6806}"/>
          </ac:spMkLst>
        </pc:spChg>
      </pc:sldChg>
      <pc:sldMasterChg chg="setBg modSldLayout">
        <pc:chgData name="Марина Логинова" userId="26982b36e27025e5" providerId="LiveId" clId="{3D532C6D-4C0F-463B-8A91-7AE8B427B8B3}" dt="2022-01-12T10:44:23.482" v="51"/>
        <pc:sldMasterMkLst>
          <pc:docMk/>
          <pc:sldMasterMk cId="0" sldId="2147483816"/>
        </pc:sldMasterMkLst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17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18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19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0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1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2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3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4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5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6"/>
          </pc:sldLayoutMkLst>
        </pc:sldLayoutChg>
        <pc:sldLayoutChg chg="setBg">
          <pc:chgData name="Марина Логинова" userId="26982b36e27025e5" providerId="LiveId" clId="{3D532C6D-4C0F-463B-8A91-7AE8B427B8B3}" dt="2022-01-12T10:44:23.482" v="51"/>
          <pc:sldLayoutMkLst>
            <pc:docMk/>
            <pc:sldMasterMk cId="0" sldId="2147483816"/>
            <pc:sldLayoutMk cId="0" sldId="2147483827"/>
          </pc:sldLayoutMkLst>
        </pc:sldLayoutChg>
      </pc:sldMasterChg>
    </pc:docChg>
  </pc:docChgLst>
  <pc:docChgLst>
    <pc:chgData name="Марина Логинова" userId="26982b36e27025e5" providerId="LiveId" clId="{080121C2-5460-4DC2-9610-66BF3BA54C36}"/>
    <pc:docChg chg="addSld delSld">
      <pc:chgData name="Марина Логинова" userId="26982b36e27025e5" providerId="LiveId" clId="{080121C2-5460-4DC2-9610-66BF3BA54C36}" dt="2022-01-17T05:44:27.647" v="1" actId="2696"/>
      <pc:docMkLst>
        <pc:docMk/>
      </pc:docMkLst>
      <pc:sldChg chg="new del">
        <pc:chgData name="Марина Логинова" userId="26982b36e27025e5" providerId="LiveId" clId="{080121C2-5460-4DC2-9610-66BF3BA54C36}" dt="2022-01-17T05:44:27.647" v="1" actId="2696"/>
        <pc:sldMkLst>
          <pc:docMk/>
          <pc:sldMk cId="3707455509" sldId="35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7B3AB-97B9-40BD-BC80-CF4864D982DA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4AA46320-5C26-484C-8D5F-19136C0C1C66}">
      <dgm:prSet custT="1"/>
      <dgm:spPr/>
      <dgm:t>
        <a:bodyPr/>
        <a:lstStyle/>
        <a:p>
          <a:pPr rtl="0"/>
          <a:r>
            <a:rPr lang="ru-RU" sz="2000" b="1" dirty="0">
              <a:latin typeface="Arial Black" panose="020B0A04020102020204" pitchFamily="34" charset="0"/>
            </a:rPr>
            <a:t>Игра с куклой формирует любовь, доброту, нежность , заботливость</a:t>
          </a:r>
        </a:p>
      </dgm:t>
    </dgm:pt>
    <dgm:pt modelId="{31E43DE2-EFF9-417F-BDE5-60468F5F11C5}" type="parTrans" cxnId="{60CE712C-6651-4E3A-BC59-1B59D2ED9E57}">
      <dgm:prSet/>
      <dgm:spPr/>
      <dgm:t>
        <a:bodyPr/>
        <a:lstStyle/>
        <a:p>
          <a:endParaRPr lang="ru-RU"/>
        </a:p>
      </dgm:t>
    </dgm:pt>
    <dgm:pt modelId="{730125BD-FBC8-4741-BCF0-28A09BA58F2F}" type="sibTrans" cxnId="{60CE712C-6651-4E3A-BC59-1B59D2ED9E57}">
      <dgm:prSet/>
      <dgm:spPr/>
      <dgm:t>
        <a:bodyPr/>
        <a:lstStyle/>
        <a:p>
          <a:endParaRPr lang="ru-RU"/>
        </a:p>
      </dgm:t>
    </dgm:pt>
    <dgm:pt modelId="{C42B5DE4-1BF7-4A86-AB36-6D8840153526}">
      <dgm:prSet custT="1"/>
      <dgm:spPr/>
      <dgm:t>
        <a:bodyPr/>
        <a:lstStyle/>
        <a:p>
          <a:pPr rtl="0"/>
          <a:r>
            <a:rPr lang="ru-RU" sz="2000" b="1" dirty="0">
              <a:latin typeface="Arial Black" panose="020B0A04020102020204" pitchFamily="34" charset="0"/>
            </a:rPr>
            <a:t>Дает возможность действовать и взаимодействовать, </a:t>
          </a:r>
          <a:r>
            <a:rPr lang="ru-RU" sz="2000" b="1" dirty="0" err="1">
              <a:latin typeface="Arial Black" panose="020B0A04020102020204" pitchFamily="34" charset="0"/>
            </a:rPr>
            <a:t>разговаривать,устанавливать</a:t>
          </a:r>
          <a:r>
            <a:rPr lang="ru-RU" sz="2000" b="1" dirty="0">
              <a:latin typeface="Arial Black" panose="020B0A04020102020204" pitchFamily="34" charset="0"/>
            </a:rPr>
            <a:t> эмоциональный контакт, познавать себя и окружающий мир </a:t>
          </a:r>
        </a:p>
      </dgm:t>
    </dgm:pt>
    <dgm:pt modelId="{09E06C7B-E208-4018-8842-0C734AD349DE}" type="parTrans" cxnId="{0856569A-7A5C-47F0-94CC-959B325C4058}">
      <dgm:prSet/>
      <dgm:spPr/>
      <dgm:t>
        <a:bodyPr/>
        <a:lstStyle/>
        <a:p>
          <a:endParaRPr lang="ru-RU"/>
        </a:p>
      </dgm:t>
    </dgm:pt>
    <dgm:pt modelId="{32EDAB97-87F1-4A48-AC46-5CD2651B0A24}" type="sibTrans" cxnId="{0856569A-7A5C-47F0-94CC-959B325C4058}">
      <dgm:prSet/>
      <dgm:spPr/>
      <dgm:t>
        <a:bodyPr/>
        <a:lstStyle/>
        <a:p>
          <a:endParaRPr lang="ru-RU"/>
        </a:p>
      </dgm:t>
    </dgm:pt>
    <dgm:pt modelId="{902ED230-CD99-4706-9D44-EEA900B5A990}" type="pres">
      <dgm:prSet presAssocID="{6807B3AB-97B9-40BD-BC80-CF4864D982DA}" presName="linear" presStyleCnt="0">
        <dgm:presLayoutVars>
          <dgm:animLvl val="lvl"/>
          <dgm:resizeHandles val="exact"/>
        </dgm:presLayoutVars>
      </dgm:prSet>
      <dgm:spPr/>
    </dgm:pt>
    <dgm:pt modelId="{FC1BC58A-6E98-4C24-996C-50C29D9B44F4}" type="pres">
      <dgm:prSet presAssocID="{4AA46320-5C26-484C-8D5F-19136C0C1C6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919B74A-873B-445F-96F4-76915EAC6656}" type="pres">
      <dgm:prSet presAssocID="{730125BD-FBC8-4741-BCF0-28A09BA58F2F}" presName="spacer" presStyleCnt="0"/>
      <dgm:spPr/>
    </dgm:pt>
    <dgm:pt modelId="{48E1B369-E5B1-4C56-A6B8-C04C7A841452}" type="pres">
      <dgm:prSet presAssocID="{C42B5DE4-1BF7-4A86-AB36-6D884015352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A2D0310-B9FC-4A1B-BD1C-ABA61433F044}" type="presOf" srcId="{C42B5DE4-1BF7-4A86-AB36-6D8840153526}" destId="{48E1B369-E5B1-4C56-A6B8-C04C7A841452}" srcOrd="0" destOrd="0" presId="urn:microsoft.com/office/officeart/2005/8/layout/vList2"/>
    <dgm:cxn modelId="{60CE712C-6651-4E3A-BC59-1B59D2ED9E57}" srcId="{6807B3AB-97B9-40BD-BC80-CF4864D982DA}" destId="{4AA46320-5C26-484C-8D5F-19136C0C1C66}" srcOrd="0" destOrd="0" parTransId="{31E43DE2-EFF9-417F-BDE5-60468F5F11C5}" sibTransId="{730125BD-FBC8-4741-BCF0-28A09BA58F2F}"/>
    <dgm:cxn modelId="{135EC263-457D-4F06-AA8D-2380AA4A422E}" type="presOf" srcId="{4AA46320-5C26-484C-8D5F-19136C0C1C66}" destId="{FC1BC58A-6E98-4C24-996C-50C29D9B44F4}" srcOrd="0" destOrd="0" presId="urn:microsoft.com/office/officeart/2005/8/layout/vList2"/>
    <dgm:cxn modelId="{0856569A-7A5C-47F0-94CC-959B325C4058}" srcId="{6807B3AB-97B9-40BD-BC80-CF4864D982DA}" destId="{C42B5DE4-1BF7-4A86-AB36-6D8840153526}" srcOrd="1" destOrd="0" parTransId="{09E06C7B-E208-4018-8842-0C734AD349DE}" sibTransId="{32EDAB97-87F1-4A48-AC46-5CD2651B0A24}"/>
    <dgm:cxn modelId="{80C80FC8-4FAB-4857-988F-AE9572BA20B4}" type="presOf" srcId="{6807B3AB-97B9-40BD-BC80-CF4864D982DA}" destId="{902ED230-CD99-4706-9D44-EEA900B5A990}" srcOrd="0" destOrd="0" presId="urn:microsoft.com/office/officeart/2005/8/layout/vList2"/>
    <dgm:cxn modelId="{73E505C9-AA0B-4D86-9503-4E1C9B7E84C9}" type="presParOf" srcId="{902ED230-CD99-4706-9D44-EEA900B5A990}" destId="{FC1BC58A-6E98-4C24-996C-50C29D9B44F4}" srcOrd="0" destOrd="0" presId="urn:microsoft.com/office/officeart/2005/8/layout/vList2"/>
    <dgm:cxn modelId="{CA39B9A6-ED11-49CF-B28E-D9937274D224}" type="presParOf" srcId="{902ED230-CD99-4706-9D44-EEA900B5A990}" destId="{4919B74A-873B-445F-96F4-76915EAC6656}" srcOrd="1" destOrd="0" presId="urn:microsoft.com/office/officeart/2005/8/layout/vList2"/>
    <dgm:cxn modelId="{C6052604-E6CB-4CF6-9B8D-2B0BAC3D2DDA}" type="presParOf" srcId="{902ED230-CD99-4706-9D44-EEA900B5A990}" destId="{48E1B369-E5B1-4C56-A6B8-C04C7A84145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4528B6-513A-4A4E-9263-4888CC11A236}" type="doc">
      <dgm:prSet loTypeId="urn:microsoft.com/office/officeart/2005/8/layout/vList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571CE15-F880-456D-8F01-BDAB1E39EB55}">
      <dgm:prSet custT="1"/>
      <dgm:spPr/>
      <dgm:t>
        <a:bodyPr/>
        <a:lstStyle/>
        <a:p>
          <a:pPr rtl="0"/>
          <a:r>
            <a:rPr lang="ru-RU" sz="1600" b="1" dirty="0"/>
            <a:t>Комплекты одежды для дидактических  кукол  желательно изготовить совместно с родителями с учетом основных цветов</a:t>
          </a:r>
        </a:p>
      </dgm:t>
    </dgm:pt>
    <dgm:pt modelId="{C07892AE-5828-4734-BE2C-1F5BA532C627}" type="parTrans" cxnId="{14EF6662-62AA-42C9-93FD-BFDFDA1DDB66}">
      <dgm:prSet/>
      <dgm:spPr/>
      <dgm:t>
        <a:bodyPr/>
        <a:lstStyle/>
        <a:p>
          <a:endParaRPr lang="ru-RU"/>
        </a:p>
      </dgm:t>
    </dgm:pt>
    <dgm:pt modelId="{711136BD-505E-45F6-8153-655D830016CB}" type="sibTrans" cxnId="{14EF6662-62AA-42C9-93FD-BFDFDA1DDB66}">
      <dgm:prSet/>
      <dgm:spPr/>
      <dgm:t>
        <a:bodyPr/>
        <a:lstStyle/>
        <a:p>
          <a:endParaRPr lang="ru-RU"/>
        </a:p>
      </dgm:t>
    </dgm:pt>
    <dgm:pt modelId="{AFFA75F2-75E7-417F-B547-010C2A99A8D2}">
      <dgm:prSet custT="1"/>
      <dgm:spPr/>
      <dgm:t>
        <a:bodyPr/>
        <a:lstStyle/>
        <a:p>
          <a:pPr rtl="0"/>
          <a:r>
            <a:rPr lang="ru-RU" sz="1600" b="1" dirty="0"/>
            <a:t>Каждая кукла должна иметь полный комплект одежды в соответствии со временем года</a:t>
          </a:r>
        </a:p>
      </dgm:t>
    </dgm:pt>
    <dgm:pt modelId="{E966D550-56CA-4F4E-BAF2-641DD971F840}" type="parTrans" cxnId="{1DECCA31-50D2-4BBB-8A1A-942581D60C7A}">
      <dgm:prSet/>
      <dgm:spPr/>
      <dgm:t>
        <a:bodyPr/>
        <a:lstStyle/>
        <a:p>
          <a:endParaRPr lang="ru-RU"/>
        </a:p>
      </dgm:t>
    </dgm:pt>
    <dgm:pt modelId="{FDC6FD29-75BD-4253-9BD8-D9A7374F0218}" type="sibTrans" cxnId="{1DECCA31-50D2-4BBB-8A1A-942581D60C7A}">
      <dgm:prSet/>
      <dgm:spPr/>
      <dgm:t>
        <a:bodyPr/>
        <a:lstStyle/>
        <a:p>
          <a:endParaRPr lang="ru-RU"/>
        </a:p>
      </dgm:t>
    </dgm:pt>
    <dgm:pt modelId="{2D0002BB-7713-48C2-8824-898623D2A772}">
      <dgm:prSet custT="1"/>
      <dgm:spPr/>
      <dgm:t>
        <a:bodyPr/>
        <a:lstStyle/>
        <a:p>
          <a:pPr rtl="0"/>
          <a:r>
            <a:rPr lang="ru-RU" sz="1600" b="1" dirty="0"/>
            <a:t>В соответствии с национальным многообразием населения России в комплект одежды для кукол могут войти нарядные праздничные платья («День рождения куклы»)</a:t>
          </a:r>
        </a:p>
      </dgm:t>
    </dgm:pt>
    <dgm:pt modelId="{844C9E28-D8FE-419A-A705-575C0CFC0B1E}" type="parTrans" cxnId="{5EEB2366-3E4C-4E55-A6FE-5512405569E0}">
      <dgm:prSet/>
      <dgm:spPr/>
      <dgm:t>
        <a:bodyPr/>
        <a:lstStyle/>
        <a:p>
          <a:endParaRPr lang="ru-RU"/>
        </a:p>
      </dgm:t>
    </dgm:pt>
    <dgm:pt modelId="{32117823-0494-4C77-B05D-BF7305D7D24C}" type="sibTrans" cxnId="{5EEB2366-3E4C-4E55-A6FE-5512405569E0}">
      <dgm:prSet/>
      <dgm:spPr/>
      <dgm:t>
        <a:bodyPr/>
        <a:lstStyle/>
        <a:p>
          <a:endParaRPr lang="ru-RU"/>
        </a:p>
      </dgm:t>
    </dgm:pt>
    <dgm:pt modelId="{1085AA15-3C13-42F5-8C2F-1786B244C383}">
      <dgm:prSet custT="1"/>
      <dgm:spPr/>
      <dgm:t>
        <a:bodyPr/>
        <a:lstStyle/>
        <a:p>
          <a:pPr rtl="0"/>
          <a:r>
            <a:rPr lang="ru-RU" sz="1600" b="1" dirty="0"/>
            <a:t>В качестве «приклада» к куклам важны игрушки, в которых представлены в уменьшенном виде предметы жизненного окружения: мебель, посуда, коляски, транспорт, дом и др.)</a:t>
          </a:r>
        </a:p>
      </dgm:t>
    </dgm:pt>
    <dgm:pt modelId="{928C31BC-29FE-4576-AF9E-450E88506567}" type="parTrans" cxnId="{CABC2700-3C9F-455B-A69E-09DF0587FAFB}">
      <dgm:prSet/>
      <dgm:spPr/>
      <dgm:t>
        <a:bodyPr/>
        <a:lstStyle/>
        <a:p>
          <a:endParaRPr lang="ru-RU"/>
        </a:p>
      </dgm:t>
    </dgm:pt>
    <dgm:pt modelId="{AE1C0A39-A637-40FA-A71C-ABE856822AAE}" type="sibTrans" cxnId="{CABC2700-3C9F-455B-A69E-09DF0587FAFB}">
      <dgm:prSet/>
      <dgm:spPr/>
      <dgm:t>
        <a:bodyPr/>
        <a:lstStyle/>
        <a:p>
          <a:endParaRPr lang="ru-RU"/>
        </a:p>
      </dgm:t>
    </dgm:pt>
    <dgm:pt modelId="{96E9325B-1B01-48A7-AA70-581E20C30988}" type="pres">
      <dgm:prSet presAssocID="{EA4528B6-513A-4A4E-9263-4888CC11A236}" presName="linear" presStyleCnt="0">
        <dgm:presLayoutVars>
          <dgm:animLvl val="lvl"/>
          <dgm:resizeHandles val="exact"/>
        </dgm:presLayoutVars>
      </dgm:prSet>
      <dgm:spPr/>
    </dgm:pt>
    <dgm:pt modelId="{63C949D0-F812-40F4-94BB-0A4E17C6B644}" type="pres">
      <dgm:prSet presAssocID="{9571CE15-F880-456D-8F01-BDAB1E39EB55}" presName="parentText" presStyleLbl="node1" presStyleIdx="0" presStyleCnt="4" custLinFactNeighborX="1704" custLinFactNeighborY="26765">
        <dgm:presLayoutVars>
          <dgm:chMax val="0"/>
          <dgm:bulletEnabled val="1"/>
        </dgm:presLayoutVars>
      </dgm:prSet>
      <dgm:spPr/>
    </dgm:pt>
    <dgm:pt modelId="{B813F6CB-57B6-4662-BF7F-A0FBB7DFE50D}" type="pres">
      <dgm:prSet presAssocID="{711136BD-505E-45F6-8153-655D830016CB}" presName="spacer" presStyleCnt="0"/>
      <dgm:spPr/>
    </dgm:pt>
    <dgm:pt modelId="{CAE39339-796D-452E-882E-021AC4E378F1}" type="pres">
      <dgm:prSet presAssocID="{AFFA75F2-75E7-417F-B547-010C2A99A8D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0628568-F129-404B-934C-37A50AFF44A0}" type="pres">
      <dgm:prSet presAssocID="{FDC6FD29-75BD-4253-9BD8-D9A7374F0218}" presName="spacer" presStyleCnt="0"/>
      <dgm:spPr/>
    </dgm:pt>
    <dgm:pt modelId="{4AF54BE0-BF92-4C00-8F82-5F9564AA1022}" type="pres">
      <dgm:prSet presAssocID="{2D0002BB-7713-48C2-8824-898623D2A77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4109C5-EE01-433E-9C5F-A8DAA35884FB}" type="pres">
      <dgm:prSet presAssocID="{32117823-0494-4C77-B05D-BF7305D7D24C}" presName="spacer" presStyleCnt="0"/>
      <dgm:spPr/>
    </dgm:pt>
    <dgm:pt modelId="{C6DA4D80-1D58-474E-92EA-56A6AA405A3B}" type="pres">
      <dgm:prSet presAssocID="{1085AA15-3C13-42F5-8C2F-1786B244C38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ABC2700-3C9F-455B-A69E-09DF0587FAFB}" srcId="{EA4528B6-513A-4A4E-9263-4888CC11A236}" destId="{1085AA15-3C13-42F5-8C2F-1786B244C383}" srcOrd="3" destOrd="0" parTransId="{928C31BC-29FE-4576-AF9E-450E88506567}" sibTransId="{AE1C0A39-A637-40FA-A71C-ABE856822AAE}"/>
    <dgm:cxn modelId="{8A167D14-34AB-44A7-90B0-F99A9D99816C}" type="presOf" srcId="{2D0002BB-7713-48C2-8824-898623D2A772}" destId="{4AF54BE0-BF92-4C00-8F82-5F9564AA1022}" srcOrd="0" destOrd="0" presId="urn:microsoft.com/office/officeart/2005/8/layout/vList2"/>
    <dgm:cxn modelId="{9731C916-B724-4C39-9187-6DACE5422F5B}" type="presOf" srcId="{AFFA75F2-75E7-417F-B547-010C2A99A8D2}" destId="{CAE39339-796D-452E-882E-021AC4E378F1}" srcOrd="0" destOrd="0" presId="urn:microsoft.com/office/officeart/2005/8/layout/vList2"/>
    <dgm:cxn modelId="{223F1218-CD50-46F5-A795-34DF9C19A45F}" type="presOf" srcId="{1085AA15-3C13-42F5-8C2F-1786B244C383}" destId="{C6DA4D80-1D58-474E-92EA-56A6AA405A3B}" srcOrd="0" destOrd="0" presId="urn:microsoft.com/office/officeart/2005/8/layout/vList2"/>
    <dgm:cxn modelId="{F45E2A28-4FF1-483D-9475-D13A6D65E7A8}" type="presOf" srcId="{EA4528B6-513A-4A4E-9263-4888CC11A236}" destId="{96E9325B-1B01-48A7-AA70-581E20C30988}" srcOrd="0" destOrd="0" presId="urn:microsoft.com/office/officeart/2005/8/layout/vList2"/>
    <dgm:cxn modelId="{1DECCA31-50D2-4BBB-8A1A-942581D60C7A}" srcId="{EA4528B6-513A-4A4E-9263-4888CC11A236}" destId="{AFFA75F2-75E7-417F-B547-010C2A99A8D2}" srcOrd="1" destOrd="0" parTransId="{E966D550-56CA-4F4E-BAF2-641DD971F840}" sibTransId="{FDC6FD29-75BD-4253-9BD8-D9A7374F0218}"/>
    <dgm:cxn modelId="{14EF6662-62AA-42C9-93FD-BFDFDA1DDB66}" srcId="{EA4528B6-513A-4A4E-9263-4888CC11A236}" destId="{9571CE15-F880-456D-8F01-BDAB1E39EB55}" srcOrd="0" destOrd="0" parTransId="{C07892AE-5828-4734-BE2C-1F5BA532C627}" sibTransId="{711136BD-505E-45F6-8153-655D830016CB}"/>
    <dgm:cxn modelId="{5EEB2366-3E4C-4E55-A6FE-5512405569E0}" srcId="{EA4528B6-513A-4A4E-9263-4888CC11A236}" destId="{2D0002BB-7713-48C2-8824-898623D2A772}" srcOrd="2" destOrd="0" parTransId="{844C9E28-D8FE-419A-A705-575C0CFC0B1E}" sibTransId="{32117823-0494-4C77-B05D-BF7305D7D24C}"/>
    <dgm:cxn modelId="{FA03DD59-BEA6-4255-9AA8-07E355562030}" type="presOf" srcId="{9571CE15-F880-456D-8F01-BDAB1E39EB55}" destId="{63C949D0-F812-40F4-94BB-0A4E17C6B644}" srcOrd="0" destOrd="0" presId="urn:microsoft.com/office/officeart/2005/8/layout/vList2"/>
    <dgm:cxn modelId="{91A06FFC-0E69-4E47-BEE9-932974AB4778}" type="presParOf" srcId="{96E9325B-1B01-48A7-AA70-581E20C30988}" destId="{63C949D0-F812-40F4-94BB-0A4E17C6B644}" srcOrd="0" destOrd="0" presId="urn:microsoft.com/office/officeart/2005/8/layout/vList2"/>
    <dgm:cxn modelId="{7424F1EB-5A86-4380-8EAE-BF25E7FCAF1D}" type="presParOf" srcId="{96E9325B-1B01-48A7-AA70-581E20C30988}" destId="{B813F6CB-57B6-4662-BF7F-A0FBB7DFE50D}" srcOrd="1" destOrd="0" presId="urn:microsoft.com/office/officeart/2005/8/layout/vList2"/>
    <dgm:cxn modelId="{70F81B2B-5388-455E-81D1-A8432A4FDF2D}" type="presParOf" srcId="{96E9325B-1B01-48A7-AA70-581E20C30988}" destId="{CAE39339-796D-452E-882E-021AC4E378F1}" srcOrd="2" destOrd="0" presId="urn:microsoft.com/office/officeart/2005/8/layout/vList2"/>
    <dgm:cxn modelId="{08402E53-D9C9-4BF0-8476-F06F6B0D7B0B}" type="presParOf" srcId="{96E9325B-1B01-48A7-AA70-581E20C30988}" destId="{80628568-F129-404B-934C-37A50AFF44A0}" srcOrd="3" destOrd="0" presId="urn:microsoft.com/office/officeart/2005/8/layout/vList2"/>
    <dgm:cxn modelId="{8605D419-0667-458E-9498-EDC42FBB8680}" type="presParOf" srcId="{96E9325B-1B01-48A7-AA70-581E20C30988}" destId="{4AF54BE0-BF92-4C00-8F82-5F9564AA1022}" srcOrd="4" destOrd="0" presId="urn:microsoft.com/office/officeart/2005/8/layout/vList2"/>
    <dgm:cxn modelId="{3C81FB4E-BCDE-49E2-B90E-034C37CDF362}" type="presParOf" srcId="{96E9325B-1B01-48A7-AA70-581E20C30988}" destId="{A14109C5-EE01-433E-9C5F-A8DAA35884FB}" srcOrd="5" destOrd="0" presId="urn:microsoft.com/office/officeart/2005/8/layout/vList2"/>
    <dgm:cxn modelId="{4EEB4E2E-5A27-42F7-95A5-89DC6A5B9EEB}" type="presParOf" srcId="{96E9325B-1B01-48A7-AA70-581E20C30988}" destId="{C6DA4D80-1D58-474E-92EA-56A6AA405A3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2D61EE-CE2C-43A3-B395-971B6037EE2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6EBEBFC-DD97-4583-91BA-1EA053FD435C}">
      <dgm:prSet custT="1"/>
      <dgm:spPr/>
      <dgm:t>
        <a:bodyPr/>
        <a:lstStyle/>
        <a:p>
          <a:pPr rtl="0"/>
          <a:r>
            <a:rPr lang="ru-RU" sz="1600" b="1" dirty="0"/>
            <a:t>Знакомство с ближайшими предметным окружением и ориентировка в предметно- пространственной среде (комната, участок)</a:t>
          </a:r>
        </a:p>
      </dgm:t>
    </dgm:pt>
    <dgm:pt modelId="{5EB887EC-17B9-48C9-A850-8148BB76BC43}" type="parTrans" cxnId="{E355449A-E799-40AE-A431-B0777D87B7D1}">
      <dgm:prSet/>
      <dgm:spPr/>
      <dgm:t>
        <a:bodyPr/>
        <a:lstStyle/>
        <a:p>
          <a:endParaRPr lang="ru-RU"/>
        </a:p>
      </dgm:t>
    </dgm:pt>
    <dgm:pt modelId="{E92DD68B-82FD-48EF-B822-EEA405BD70C3}" type="sibTrans" cxnId="{E355449A-E799-40AE-A431-B0777D87B7D1}">
      <dgm:prSet/>
      <dgm:spPr/>
      <dgm:t>
        <a:bodyPr/>
        <a:lstStyle/>
        <a:p>
          <a:endParaRPr lang="ru-RU"/>
        </a:p>
      </dgm:t>
    </dgm:pt>
    <dgm:pt modelId="{A0F78F6A-FA8B-4A17-A720-A066F680D5E1}">
      <dgm:prSet custT="1"/>
      <dgm:spPr/>
      <dgm:t>
        <a:bodyPr/>
        <a:lstStyle/>
        <a:p>
          <a:pPr rtl="0"/>
          <a:r>
            <a:rPr lang="ru-RU" sz="1600" b="1" dirty="0"/>
            <a:t>Обучение предметным, орудийным и игровым действиям использованием дидактических игр и упражнений с куклой.</a:t>
          </a:r>
        </a:p>
      </dgm:t>
    </dgm:pt>
    <dgm:pt modelId="{CF26F901-6238-41E5-B3EB-385A56DB40E5}" type="parTrans" cxnId="{D78ABF9A-E81C-47A0-B161-FF077A151BB0}">
      <dgm:prSet/>
      <dgm:spPr/>
      <dgm:t>
        <a:bodyPr/>
        <a:lstStyle/>
        <a:p>
          <a:endParaRPr lang="ru-RU"/>
        </a:p>
      </dgm:t>
    </dgm:pt>
    <dgm:pt modelId="{198F7C45-0104-4FE4-8511-BD7D0D6A2394}" type="sibTrans" cxnId="{D78ABF9A-E81C-47A0-B161-FF077A151BB0}">
      <dgm:prSet/>
      <dgm:spPr/>
      <dgm:t>
        <a:bodyPr/>
        <a:lstStyle/>
        <a:p>
          <a:endParaRPr lang="ru-RU"/>
        </a:p>
      </dgm:t>
    </dgm:pt>
    <dgm:pt modelId="{F4264B0B-2642-4F47-9343-16BD5FED1897}">
      <dgm:prSet custT="1"/>
      <dgm:spPr/>
      <dgm:t>
        <a:bodyPr/>
        <a:lstStyle/>
        <a:p>
          <a:pPr rtl="0"/>
          <a:r>
            <a:rPr lang="ru-RU" sz="1600" b="1" dirty="0"/>
            <a:t>Создание условий для сенсорного, речевого и социально-коммуникативного развития.</a:t>
          </a:r>
        </a:p>
      </dgm:t>
    </dgm:pt>
    <dgm:pt modelId="{9788284B-3AEE-48B4-90DA-D00A6D460610}" type="parTrans" cxnId="{096DE1B8-1D49-45FC-A032-35C62FCDCB59}">
      <dgm:prSet/>
      <dgm:spPr/>
      <dgm:t>
        <a:bodyPr/>
        <a:lstStyle/>
        <a:p>
          <a:endParaRPr lang="ru-RU"/>
        </a:p>
      </dgm:t>
    </dgm:pt>
    <dgm:pt modelId="{52C4C16C-30EC-444D-AADA-5882F507ADB8}" type="sibTrans" cxnId="{096DE1B8-1D49-45FC-A032-35C62FCDCB59}">
      <dgm:prSet/>
      <dgm:spPr/>
      <dgm:t>
        <a:bodyPr/>
        <a:lstStyle/>
        <a:p>
          <a:endParaRPr lang="ru-RU"/>
        </a:p>
      </dgm:t>
    </dgm:pt>
    <dgm:pt modelId="{FA7FB7F9-71BA-4CE7-96AF-EDF564F2CDBD}">
      <dgm:prSet custT="1"/>
      <dgm:spPr/>
      <dgm:t>
        <a:bodyPr/>
        <a:lstStyle/>
        <a:p>
          <a:pPr rtl="0"/>
          <a:r>
            <a:rPr lang="ru-RU" sz="1600" b="1" dirty="0"/>
            <a:t>Содействие выполнению различных игровых заданий, способствующих овладению жизненно необходимым навыками в различных образовательных областях.</a:t>
          </a:r>
        </a:p>
      </dgm:t>
    </dgm:pt>
    <dgm:pt modelId="{18D438F3-7DE3-4C20-B9D6-D1A6E5F5CC68}" type="parTrans" cxnId="{63CD97AD-B217-4762-BE7F-789221D77DE7}">
      <dgm:prSet/>
      <dgm:spPr/>
      <dgm:t>
        <a:bodyPr/>
        <a:lstStyle/>
        <a:p>
          <a:endParaRPr lang="ru-RU"/>
        </a:p>
      </dgm:t>
    </dgm:pt>
    <dgm:pt modelId="{F115F9A8-2E49-4B88-9C79-662D2A1C4121}" type="sibTrans" cxnId="{63CD97AD-B217-4762-BE7F-789221D77DE7}">
      <dgm:prSet/>
      <dgm:spPr/>
      <dgm:t>
        <a:bodyPr/>
        <a:lstStyle/>
        <a:p>
          <a:endParaRPr lang="ru-RU"/>
        </a:p>
      </dgm:t>
    </dgm:pt>
    <dgm:pt modelId="{F050E433-9EBB-480A-A4D7-DD377A04C42F}">
      <dgm:prSet custT="1"/>
      <dgm:spPr/>
      <dgm:t>
        <a:bodyPr/>
        <a:lstStyle/>
        <a:p>
          <a:pPr rtl="0"/>
          <a:r>
            <a:rPr lang="ru-RU" sz="1600" b="1" dirty="0"/>
            <a:t>Воспитание у детей отношения друг к другу, заботливого отношения к игрушкам.</a:t>
          </a:r>
        </a:p>
      </dgm:t>
    </dgm:pt>
    <dgm:pt modelId="{FA39FAE0-1EBA-4D86-9516-79419B1BA92C}" type="parTrans" cxnId="{8E9AF42E-E022-44F7-92C1-2D7AE185BF45}">
      <dgm:prSet/>
      <dgm:spPr/>
      <dgm:t>
        <a:bodyPr/>
        <a:lstStyle/>
        <a:p>
          <a:endParaRPr lang="ru-RU"/>
        </a:p>
      </dgm:t>
    </dgm:pt>
    <dgm:pt modelId="{24F0DB3A-7721-438D-BB7F-C8DB31A4E9DC}" type="sibTrans" cxnId="{8E9AF42E-E022-44F7-92C1-2D7AE185BF45}">
      <dgm:prSet/>
      <dgm:spPr/>
      <dgm:t>
        <a:bodyPr/>
        <a:lstStyle/>
        <a:p>
          <a:endParaRPr lang="ru-RU"/>
        </a:p>
      </dgm:t>
    </dgm:pt>
    <dgm:pt modelId="{36D2C15D-AAB3-4063-A770-18BFD1B92F8A}">
      <dgm:prSet custT="1"/>
      <dgm:spPr/>
      <dgm:t>
        <a:bodyPr/>
        <a:lstStyle/>
        <a:p>
          <a:pPr rtl="0"/>
          <a:r>
            <a:rPr lang="ru-RU" sz="1600" b="1" dirty="0"/>
            <a:t>Содействие эмоциональному благополучию каждого ребёнка. </a:t>
          </a:r>
        </a:p>
      </dgm:t>
    </dgm:pt>
    <dgm:pt modelId="{1AF13D2D-4509-4BC1-8DFB-D702577B4520}" type="parTrans" cxnId="{3E4E72F7-A70F-4A6B-9F15-C072567A0EF7}">
      <dgm:prSet/>
      <dgm:spPr/>
      <dgm:t>
        <a:bodyPr/>
        <a:lstStyle/>
        <a:p>
          <a:endParaRPr lang="ru-RU"/>
        </a:p>
      </dgm:t>
    </dgm:pt>
    <dgm:pt modelId="{C8B9DAAC-1514-4E1C-8E11-4B7C16BDAE44}" type="sibTrans" cxnId="{3E4E72F7-A70F-4A6B-9F15-C072567A0EF7}">
      <dgm:prSet/>
      <dgm:spPr/>
      <dgm:t>
        <a:bodyPr/>
        <a:lstStyle/>
        <a:p>
          <a:endParaRPr lang="ru-RU"/>
        </a:p>
      </dgm:t>
    </dgm:pt>
    <dgm:pt modelId="{973CE70E-E451-47B8-9A42-E3A2DC5A02BF}" type="pres">
      <dgm:prSet presAssocID="{2E2D61EE-CE2C-43A3-B395-971B6037EE2C}" presName="linear" presStyleCnt="0">
        <dgm:presLayoutVars>
          <dgm:animLvl val="lvl"/>
          <dgm:resizeHandles val="exact"/>
        </dgm:presLayoutVars>
      </dgm:prSet>
      <dgm:spPr/>
    </dgm:pt>
    <dgm:pt modelId="{7235A169-3FA6-4989-8251-D7EB9864086A}" type="pres">
      <dgm:prSet presAssocID="{76EBEBFC-DD97-4583-91BA-1EA053FD435C}" presName="parentText" presStyleLbl="node1" presStyleIdx="0" presStyleCnt="6" custLinFactNeighborX="-2640" custLinFactNeighborY="-57381">
        <dgm:presLayoutVars>
          <dgm:chMax val="0"/>
          <dgm:bulletEnabled val="1"/>
        </dgm:presLayoutVars>
      </dgm:prSet>
      <dgm:spPr/>
    </dgm:pt>
    <dgm:pt modelId="{A54CF333-A6C9-4F69-B181-0C11E8AD3653}" type="pres">
      <dgm:prSet presAssocID="{E92DD68B-82FD-48EF-B822-EEA405BD70C3}" presName="spacer" presStyleCnt="0"/>
      <dgm:spPr/>
    </dgm:pt>
    <dgm:pt modelId="{181BAD37-2C15-4AF9-8ACD-FEC81C21EFAF}" type="pres">
      <dgm:prSet presAssocID="{A0F78F6A-FA8B-4A17-A720-A066F680D5E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0008DCB-FF8F-47E5-A56C-8FFC4AED7E32}" type="pres">
      <dgm:prSet presAssocID="{198F7C45-0104-4FE4-8511-BD7D0D6A2394}" presName="spacer" presStyleCnt="0"/>
      <dgm:spPr/>
    </dgm:pt>
    <dgm:pt modelId="{46A464B7-212F-42A4-8060-1E9049A8960D}" type="pres">
      <dgm:prSet presAssocID="{F4264B0B-2642-4F47-9343-16BD5FED189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4565273-0F51-456F-B1B8-B9EA9C0C1D98}" type="pres">
      <dgm:prSet presAssocID="{52C4C16C-30EC-444D-AADA-5882F507ADB8}" presName="spacer" presStyleCnt="0"/>
      <dgm:spPr/>
    </dgm:pt>
    <dgm:pt modelId="{55DA1A6B-CBAE-4989-AC19-B78EFEB65046}" type="pres">
      <dgm:prSet presAssocID="{FA7FB7F9-71BA-4CE7-96AF-EDF564F2CDB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06F251D-B21B-4338-8975-828F0F3649B8}" type="pres">
      <dgm:prSet presAssocID="{F115F9A8-2E49-4B88-9C79-662D2A1C4121}" presName="spacer" presStyleCnt="0"/>
      <dgm:spPr/>
    </dgm:pt>
    <dgm:pt modelId="{D896983E-40D5-4799-B021-5968973E2EE0}" type="pres">
      <dgm:prSet presAssocID="{F050E433-9EBB-480A-A4D7-DD377A04C42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0DC7479-E65D-4E57-9773-24E7775D4C9E}" type="pres">
      <dgm:prSet presAssocID="{24F0DB3A-7721-438D-BB7F-C8DB31A4E9DC}" presName="spacer" presStyleCnt="0"/>
      <dgm:spPr/>
    </dgm:pt>
    <dgm:pt modelId="{5040B93F-7002-4BAE-9B2C-49181676EFA3}" type="pres">
      <dgm:prSet presAssocID="{36D2C15D-AAB3-4063-A770-18BFD1B92F8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E9AF42E-E022-44F7-92C1-2D7AE185BF45}" srcId="{2E2D61EE-CE2C-43A3-B395-971B6037EE2C}" destId="{F050E433-9EBB-480A-A4D7-DD377A04C42F}" srcOrd="4" destOrd="0" parTransId="{FA39FAE0-1EBA-4D86-9516-79419B1BA92C}" sibTransId="{24F0DB3A-7721-438D-BB7F-C8DB31A4E9DC}"/>
    <dgm:cxn modelId="{E7B9C341-F7B8-4877-98C8-5C07E20D6863}" type="presOf" srcId="{FA7FB7F9-71BA-4CE7-96AF-EDF564F2CDBD}" destId="{55DA1A6B-CBAE-4989-AC19-B78EFEB65046}" srcOrd="0" destOrd="0" presId="urn:microsoft.com/office/officeart/2005/8/layout/vList2"/>
    <dgm:cxn modelId="{E06DA089-0DCA-470A-BF02-1B7940C0CDAC}" type="presOf" srcId="{F4264B0B-2642-4F47-9343-16BD5FED1897}" destId="{46A464B7-212F-42A4-8060-1E9049A8960D}" srcOrd="0" destOrd="0" presId="urn:microsoft.com/office/officeart/2005/8/layout/vList2"/>
    <dgm:cxn modelId="{56B3D48F-7AB6-465C-A578-D2678403723E}" type="presOf" srcId="{36D2C15D-AAB3-4063-A770-18BFD1B92F8A}" destId="{5040B93F-7002-4BAE-9B2C-49181676EFA3}" srcOrd="0" destOrd="0" presId="urn:microsoft.com/office/officeart/2005/8/layout/vList2"/>
    <dgm:cxn modelId="{E355449A-E799-40AE-A431-B0777D87B7D1}" srcId="{2E2D61EE-CE2C-43A3-B395-971B6037EE2C}" destId="{76EBEBFC-DD97-4583-91BA-1EA053FD435C}" srcOrd="0" destOrd="0" parTransId="{5EB887EC-17B9-48C9-A850-8148BB76BC43}" sibTransId="{E92DD68B-82FD-48EF-B822-EEA405BD70C3}"/>
    <dgm:cxn modelId="{D78ABF9A-E81C-47A0-B161-FF077A151BB0}" srcId="{2E2D61EE-CE2C-43A3-B395-971B6037EE2C}" destId="{A0F78F6A-FA8B-4A17-A720-A066F680D5E1}" srcOrd="1" destOrd="0" parTransId="{CF26F901-6238-41E5-B3EB-385A56DB40E5}" sibTransId="{198F7C45-0104-4FE4-8511-BD7D0D6A2394}"/>
    <dgm:cxn modelId="{87CD1BA9-5B3F-4C04-BB11-19B0BD30E215}" type="presOf" srcId="{76EBEBFC-DD97-4583-91BA-1EA053FD435C}" destId="{7235A169-3FA6-4989-8251-D7EB9864086A}" srcOrd="0" destOrd="0" presId="urn:microsoft.com/office/officeart/2005/8/layout/vList2"/>
    <dgm:cxn modelId="{63CD97AD-B217-4762-BE7F-789221D77DE7}" srcId="{2E2D61EE-CE2C-43A3-B395-971B6037EE2C}" destId="{FA7FB7F9-71BA-4CE7-96AF-EDF564F2CDBD}" srcOrd="3" destOrd="0" parTransId="{18D438F3-7DE3-4C20-B9D6-D1A6E5F5CC68}" sibTransId="{F115F9A8-2E49-4B88-9C79-662D2A1C4121}"/>
    <dgm:cxn modelId="{096DE1B8-1D49-45FC-A032-35C62FCDCB59}" srcId="{2E2D61EE-CE2C-43A3-B395-971B6037EE2C}" destId="{F4264B0B-2642-4F47-9343-16BD5FED1897}" srcOrd="2" destOrd="0" parTransId="{9788284B-3AEE-48B4-90DA-D00A6D460610}" sibTransId="{52C4C16C-30EC-444D-AADA-5882F507ADB8}"/>
    <dgm:cxn modelId="{046D78C1-25EC-41AB-94B9-96A132380917}" type="presOf" srcId="{F050E433-9EBB-480A-A4D7-DD377A04C42F}" destId="{D896983E-40D5-4799-B021-5968973E2EE0}" srcOrd="0" destOrd="0" presId="urn:microsoft.com/office/officeart/2005/8/layout/vList2"/>
    <dgm:cxn modelId="{1EF3E1E9-A152-4D6E-B6E6-9CA042292289}" type="presOf" srcId="{2E2D61EE-CE2C-43A3-B395-971B6037EE2C}" destId="{973CE70E-E451-47B8-9A42-E3A2DC5A02BF}" srcOrd="0" destOrd="0" presId="urn:microsoft.com/office/officeart/2005/8/layout/vList2"/>
    <dgm:cxn modelId="{E41E09F2-474A-45EC-A145-BC0BAD26BB3D}" type="presOf" srcId="{A0F78F6A-FA8B-4A17-A720-A066F680D5E1}" destId="{181BAD37-2C15-4AF9-8ACD-FEC81C21EFAF}" srcOrd="0" destOrd="0" presId="urn:microsoft.com/office/officeart/2005/8/layout/vList2"/>
    <dgm:cxn modelId="{3E4E72F7-A70F-4A6B-9F15-C072567A0EF7}" srcId="{2E2D61EE-CE2C-43A3-B395-971B6037EE2C}" destId="{36D2C15D-AAB3-4063-A770-18BFD1B92F8A}" srcOrd="5" destOrd="0" parTransId="{1AF13D2D-4509-4BC1-8DFB-D702577B4520}" sibTransId="{C8B9DAAC-1514-4E1C-8E11-4B7C16BDAE44}"/>
    <dgm:cxn modelId="{18E4692C-F2E4-46CA-9B58-59F437C68AA1}" type="presParOf" srcId="{973CE70E-E451-47B8-9A42-E3A2DC5A02BF}" destId="{7235A169-3FA6-4989-8251-D7EB9864086A}" srcOrd="0" destOrd="0" presId="urn:microsoft.com/office/officeart/2005/8/layout/vList2"/>
    <dgm:cxn modelId="{B9B067A1-F245-4CE5-A309-40F4B2E19830}" type="presParOf" srcId="{973CE70E-E451-47B8-9A42-E3A2DC5A02BF}" destId="{A54CF333-A6C9-4F69-B181-0C11E8AD3653}" srcOrd="1" destOrd="0" presId="urn:microsoft.com/office/officeart/2005/8/layout/vList2"/>
    <dgm:cxn modelId="{59EE8D25-2CBC-42B4-8612-5C417B999CF4}" type="presParOf" srcId="{973CE70E-E451-47B8-9A42-E3A2DC5A02BF}" destId="{181BAD37-2C15-4AF9-8ACD-FEC81C21EFAF}" srcOrd="2" destOrd="0" presId="urn:microsoft.com/office/officeart/2005/8/layout/vList2"/>
    <dgm:cxn modelId="{0A0203BE-427C-45DD-B424-AE8CBD711D09}" type="presParOf" srcId="{973CE70E-E451-47B8-9A42-E3A2DC5A02BF}" destId="{B0008DCB-FF8F-47E5-A56C-8FFC4AED7E32}" srcOrd="3" destOrd="0" presId="urn:microsoft.com/office/officeart/2005/8/layout/vList2"/>
    <dgm:cxn modelId="{FB2C7112-44E5-4479-9E9A-79151E30C5DD}" type="presParOf" srcId="{973CE70E-E451-47B8-9A42-E3A2DC5A02BF}" destId="{46A464B7-212F-42A4-8060-1E9049A8960D}" srcOrd="4" destOrd="0" presId="urn:microsoft.com/office/officeart/2005/8/layout/vList2"/>
    <dgm:cxn modelId="{1A2823BD-CD66-484C-949A-C4FC2FA1E429}" type="presParOf" srcId="{973CE70E-E451-47B8-9A42-E3A2DC5A02BF}" destId="{24565273-0F51-456F-B1B8-B9EA9C0C1D98}" srcOrd="5" destOrd="0" presId="urn:microsoft.com/office/officeart/2005/8/layout/vList2"/>
    <dgm:cxn modelId="{3E90721C-E349-4692-B321-F9383C4C7B68}" type="presParOf" srcId="{973CE70E-E451-47B8-9A42-E3A2DC5A02BF}" destId="{55DA1A6B-CBAE-4989-AC19-B78EFEB65046}" srcOrd="6" destOrd="0" presId="urn:microsoft.com/office/officeart/2005/8/layout/vList2"/>
    <dgm:cxn modelId="{AF0BA48D-2A0F-4B7D-B4EC-653DB1C9431F}" type="presParOf" srcId="{973CE70E-E451-47B8-9A42-E3A2DC5A02BF}" destId="{006F251D-B21B-4338-8975-828F0F3649B8}" srcOrd="7" destOrd="0" presId="urn:microsoft.com/office/officeart/2005/8/layout/vList2"/>
    <dgm:cxn modelId="{CA3A6827-68D1-4FC5-B116-054AF3B69A11}" type="presParOf" srcId="{973CE70E-E451-47B8-9A42-E3A2DC5A02BF}" destId="{D896983E-40D5-4799-B021-5968973E2EE0}" srcOrd="8" destOrd="0" presId="urn:microsoft.com/office/officeart/2005/8/layout/vList2"/>
    <dgm:cxn modelId="{91E3AFE8-0BB1-4528-A938-91226B5B4380}" type="presParOf" srcId="{973CE70E-E451-47B8-9A42-E3A2DC5A02BF}" destId="{D0DC7479-E65D-4E57-9773-24E7775D4C9E}" srcOrd="9" destOrd="0" presId="urn:microsoft.com/office/officeart/2005/8/layout/vList2"/>
    <dgm:cxn modelId="{311C7004-CBD9-448B-9412-F11505104ECF}" type="presParOf" srcId="{973CE70E-E451-47B8-9A42-E3A2DC5A02BF}" destId="{5040B93F-7002-4BAE-9B2C-49181676EFA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80FB85-12F8-485B-8F7B-0BFD08236BD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061FEBF-C46F-493E-B8E4-B1EE3800B762}">
      <dgm:prSet custT="1"/>
      <dgm:spPr/>
      <dgm:t>
        <a:bodyPr/>
        <a:lstStyle/>
        <a:p>
          <a:pPr rtl="0"/>
          <a:r>
            <a:rPr lang="ru-RU" sz="1800" b="1" dirty="0"/>
            <a:t>Пристальное внимание к каждому воспитаннику</a:t>
          </a:r>
        </a:p>
      </dgm:t>
    </dgm:pt>
    <dgm:pt modelId="{34BD285E-30A5-4D44-9FF3-32C9771896FC}" type="parTrans" cxnId="{100422C1-96A1-4F89-B569-CACF95DCE5F6}">
      <dgm:prSet/>
      <dgm:spPr/>
      <dgm:t>
        <a:bodyPr/>
        <a:lstStyle/>
        <a:p>
          <a:endParaRPr lang="ru-RU"/>
        </a:p>
      </dgm:t>
    </dgm:pt>
    <dgm:pt modelId="{36ACD525-8D6F-4FBA-8925-961A5D621EE1}" type="sibTrans" cxnId="{100422C1-96A1-4F89-B569-CACF95DCE5F6}">
      <dgm:prSet/>
      <dgm:spPr/>
      <dgm:t>
        <a:bodyPr/>
        <a:lstStyle/>
        <a:p>
          <a:endParaRPr lang="ru-RU"/>
        </a:p>
      </dgm:t>
    </dgm:pt>
    <dgm:pt modelId="{124AE025-279E-416C-8E9E-1355FE224D99}">
      <dgm:prSet custT="1"/>
      <dgm:spPr/>
      <dgm:t>
        <a:bodyPr/>
        <a:lstStyle/>
        <a:p>
          <a:pPr rtl="0"/>
          <a:r>
            <a:rPr lang="ru-RU" sz="1800" b="1" dirty="0"/>
            <a:t>Стимулирование речевого общения</a:t>
          </a:r>
        </a:p>
      </dgm:t>
    </dgm:pt>
    <dgm:pt modelId="{E74ABAC9-E517-4C23-939F-41F147CE62FF}" type="parTrans" cxnId="{6C423B39-0AB4-45BB-9316-992635156EC0}">
      <dgm:prSet/>
      <dgm:spPr/>
      <dgm:t>
        <a:bodyPr/>
        <a:lstStyle/>
        <a:p>
          <a:endParaRPr lang="ru-RU"/>
        </a:p>
      </dgm:t>
    </dgm:pt>
    <dgm:pt modelId="{1F229EC9-8874-4A1C-921A-F1AF71088310}" type="sibTrans" cxnId="{6C423B39-0AB4-45BB-9316-992635156EC0}">
      <dgm:prSet/>
      <dgm:spPr/>
      <dgm:t>
        <a:bodyPr/>
        <a:lstStyle/>
        <a:p>
          <a:endParaRPr lang="ru-RU"/>
        </a:p>
      </dgm:t>
    </dgm:pt>
    <dgm:pt modelId="{7275608E-D177-403D-8395-6C4A33BD81F6}">
      <dgm:prSet custT="1"/>
      <dgm:spPr/>
      <dgm:t>
        <a:bodyPr/>
        <a:lstStyle/>
        <a:p>
          <a:pPr rtl="0"/>
          <a:r>
            <a:rPr lang="ru-RU" sz="1800" b="1" dirty="0"/>
            <a:t>Обращение к ребёнку и кукле по именам</a:t>
          </a:r>
        </a:p>
      </dgm:t>
    </dgm:pt>
    <dgm:pt modelId="{4EED51AE-A73C-432E-A80D-628F0399DDC3}" type="parTrans" cxnId="{41C24E13-CC8E-416E-A906-06AABD8A7756}">
      <dgm:prSet/>
      <dgm:spPr/>
      <dgm:t>
        <a:bodyPr/>
        <a:lstStyle/>
        <a:p>
          <a:endParaRPr lang="ru-RU"/>
        </a:p>
      </dgm:t>
    </dgm:pt>
    <dgm:pt modelId="{9757F205-676B-43C6-8E2D-BF7EBED42BA1}" type="sibTrans" cxnId="{41C24E13-CC8E-416E-A906-06AABD8A7756}">
      <dgm:prSet/>
      <dgm:spPr/>
      <dgm:t>
        <a:bodyPr/>
        <a:lstStyle/>
        <a:p>
          <a:endParaRPr lang="ru-RU"/>
        </a:p>
      </dgm:t>
    </dgm:pt>
    <dgm:pt modelId="{023906AB-703E-4327-818D-0436BB3DD266}">
      <dgm:prSet custT="1"/>
      <dgm:spPr/>
      <dgm:t>
        <a:bodyPr/>
        <a:lstStyle/>
        <a:p>
          <a:pPr rtl="0"/>
          <a:r>
            <a:rPr lang="ru-RU" sz="1800" b="1" dirty="0"/>
            <a:t>Поощрение самостоятельного проявления ребёнка путем побуждения его к определенным предметным действиям</a:t>
          </a:r>
        </a:p>
      </dgm:t>
    </dgm:pt>
    <dgm:pt modelId="{EEC17DEA-B6AF-49CE-A170-4009EE40C1B3}" type="parTrans" cxnId="{D7C56D12-08A6-4108-BA01-508BB18CF223}">
      <dgm:prSet/>
      <dgm:spPr/>
      <dgm:t>
        <a:bodyPr/>
        <a:lstStyle/>
        <a:p>
          <a:endParaRPr lang="ru-RU"/>
        </a:p>
      </dgm:t>
    </dgm:pt>
    <dgm:pt modelId="{C4B4BCAF-1781-4F05-9FEA-83C7D74FAE5B}" type="sibTrans" cxnId="{D7C56D12-08A6-4108-BA01-508BB18CF223}">
      <dgm:prSet/>
      <dgm:spPr/>
      <dgm:t>
        <a:bodyPr/>
        <a:lstStyle/>
        <a:p>
          <a:endParaRPr lang="ru-RU"/>
        </a:p>
      </dgm:t>
    </dgm:pt>
    <dgm:pt modelId="{BE3BEE7D-C1C5-41FC-91FF-209DEB433499}" type="pres">
      <dgm:prSet presAssocID="{0480FB85-12F8-485B-8F7B-0BFD08236BDB}" presName="linear" presStyleCnt="0">
        <dgm:presLayoutVars>
          <dgm:animLvl val="lvl"/>
          <dgm:resizeHandles val="exact"/>
        </dgm:presLayoutVars>
      </dgm:prSet>
      <dgm:spPr/>
    </dgm:pt>
    <dgm:pt modelId="{5F8B128A-1167-41EF-B493-71E5B89625E8}" type="pres">
      <dgm:prSet presAssocID="{F061FEBF-C46F-493E-B8E4-B1EE3800B76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2820720-DA97-42D3-BA3F-9853A5ADA9B3}" type="pres">
      <dgm:prSet presAssocID="{36ACD525-8D6F-4FBA-8925-961A5D621EE1}" presName="spacer" presStyleCnt="0"/>
      <dgm:spPr/>
    </dgm:pt>
    <dgm:pt modelId="{019EE4B3-C091-42C3-9C80-38A3A923A9FC}" type="pres">
      <dgm:prSet presAssocID="{124AE025-279E-416C-8E9E-1355FE224D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D44123F-779E-465F-B89E-57A81A913DFA}" type="pres">
      <dgm:prSet presAssocID="{1F229EC9-8874-4A1C-921A-F1AF71088310}" presName="spacer" presStyleCnt="0"/>
      <dgm:spPr/>
    </dgm:pt>
    <dgm:pt modelId="{63647FBB-6370-4BBD-9EED-E44826394AD3}" type="pres">
      <dgm:prSet presAssocID="{7275608E-D177-403D-8395-6C4A33BD81F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B5C8B31-B60A-465E-89FF-6BAE20EFF847}" type="pres">
      <dgm:prSet presAssocID="{9757F205-676B-43C6-8E2D-BF7EBED42BA1}" presName="spacer" presStyleCnt="0"/>
      <dgm:spPr/>
    </dgm:pt>
    <dgm:pt modelId="{58099752-A365-4660-B5FC-11DF92C355B6}" type="pres">
      <dgm:prSet presAssocID="{023906AB-703E-4327-818D-0436BB3DD26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C4520F-FE95-4E67-B54D-DFE9C131BBFC}" type="presOf" srcId="{F061FEBF-C46F-493E-B8E4-B1EE3800B762}" destId="{5F8B128A-1167-41EF-B493-71E5B89625E8}" srcOrd="0" destOrd="0" presId="urn:microsoft.com/office/officeart/2005/8/layout/vList2"/>
    <dgm:cxn modelId="{D7C56D12-08A6-4108-BA01-508BB18CF223}" srcId="{0480FB85-12F8-485B-8F7B-0BFD08236BDB}" destId="{023906AB-703E-4327-818D-0436BB3DD266}" srcOrd="3" destOrd="0" parTransId="{EEC17DEA-B6AF-49CE-A170-4009EE40C1B3}" sibTransId="{C4B4BCAF-1781-4F05-9FEA-83C7D74FAE5B}"/>
    <dgm:cxn modelId="{41C24E13-CC8E-416E-A906-06AABD8A7756}" srcId="{0480FB85-12F8-485B-8F7B-0BFD08236BDB}" destId="{7275608E-D177-403D-8395-6C4A33BD81F6}" srcOrd="2" destOrd="0" parTransId="{4EED51AE-A73C-432E-A80D-628F0399DDC3}" sibTransId="{9757F205-676B-43C6-8E2D-BF7EBED42BA1}"/>
    <dgm:cxn modelId="{6C423B39-0AB4-45BB-9316-992635156EC0}" srcId="{0480FB85-12F8-485B-8F7B-0BFD08236BDB}" destId="{124AE025-279E-416C-8E9E-1355FE224D99}" srcOrd="1" destOrd="0" parTransId="{E74ABAC9-E517-4C23-939F-41F147CE62FF}" sibTransId="{1F229EC9-8874-4A1C-921A-F1AF71088310}"/>
    <dgm:cxn modelId="{D5A66D42-9765-4AEF-9261-316567BFB9A3}" type="presOf" srcId="{023906AB-703E-4327-818D-0436BB3DD266}" destId="{58099752-A365-4660-B5FC-11DF92C355B6}" srcOrd="0" destOrd="0" presId="urn:microsoft.com/office/officeart/2005/8/layout/vList2"/>
    <dgm:cxn modelId="{B708F357-E8E1-4C79-83CA-1731831C99BA}" type="presOf" srcId="{7275608E-D177-403D-8395-6C4A33BD81F6}" destId="{63647FBB-6370-4BBD-9EED-E44826394AD3}" srcOrd="0" destOrd="0" presId="urn:microsoft.com/office/officeart/2005/8/layout/vList2"/>
    <dgm:cxn modelId="{E3951588-4A27-4030-9D60-972A28E6BE1E}" type="presOf" srcId="{0480FB85-12F8-485B-8F7B-0BFD08236BDB}" destId="{BE3BEE7D-C1C5-41FC-91FF-209DEB433499}" srcOrd="0" destOrd="0" presId="urn:microsoft.com/office/officeart/2005/8/layout/vList2"/>
    <dgm:cxn modelId="{100422C1-96A1-4F89-B569-CACF95DCE5F6}" srcId="{0480FB85-12F8-485B-8F7B-0BFD08236BDB}" destId="{F061FEBF-C46F-493E-B8E4-B1EE3800B762}" srcOrd="0" destOrd="0" parTransId="{34BD285E-30A5-4D44-9FF3-32C9771896FC}" sibTransId="{36ACD525-8D6F-4FBA-8925-961A5D621EE1}"/>
    <dgm:cxn modelId="{2503A4FC-FF3B-49D9-ABED-2F8F5EC756C6}" type="presOf" srcId="{124AE025-279E-416C-8E9E-1355FE224D99}" destId="{019EE4B3-C091-42C3-9C80-38A3A923A9FC}" srcOrd="0" destOrd="0" presId="urn:microsoft.com/office/officeart/2005/8/layout/vList2"/>
    <dgm:cxn modelId="{DC5290B8-918E-432D-8571-BF5748DD8AAC}" type="presParOf" srcId="{BE3BEE7D-C1C5-41FC-91FF-209DEB433499}" destId="{5F8B128A-1167-41EF-B493-71E5B89625E8}" srcOrd="0" destOrd="0" presId="urn:microsoft.com/office/officeart/2005/8/layout/vList2"/>
    <dgm:cxn modelId="{25B04196-4458-4B78-8D87-A0F2E5E4C75E}" type="presParOf" srcId="{BE3BEE7D-C1C5-41FC-91FF-209DEB433499}" destId="{D2820720-DA97-42D3-BA3F-9853A5ADA9B3}" srcOrd="1" destOrd="0" presId="urn:microsoft.com/office/officeart/2005/8/layout/vList2"/>
    <dgm:cxn modelId="{9D3E92EC-D9D6-4697-89A3-6EA962F54DFD}" type="presParOf" srcId="{BE3BEE7D-C1C5-41FC-91FF-209DEB433499}" destId="{019EE4B3-C091-42C3-9C80-38A3A923A9FC}" srcOrd="2" destOrd="0" presId="urn:microsoft.com/office/officeart/2005/8/layout/vList2"/>
    <dgm:cxn modelId="{8AB113A3-8C74-40DE-84EE-1CB4290B3B32}" type="presParOf" srcId="{BE3BEE7D-C1C5-41FC-91FF-209DEB433499}" destId="{AD44123F-779E-465F-B89E-57A81A913DFA}" srcOrd="3" destOrd="0" presId="urn:microsoft.com/office/officeart/2005/8/layout/vList2"/>
    <dgm:cxn modelId="{88676277-7AB3-4B50-95AA-2FC55B36F064}" type="presParOf" srcId="{BE3BEE7D-C1C5-41FC-91FF-209DEB433499}" destId="{63647FBB-6370-4BBD-9EED-E44826394AD3}" srcOrd="4" destOrd="0" presId="urn:microsoft.com/office/officeart/2005/8/layout/vList2"/>
    <dgm:cxn modelId="{57FCDF8D-1F8F-4A2B-BB9A-54B026A55D1B}" type="presParOf" srcId="{BE3BEE7D-C1C5-41FC-91FF-209DEB433499}" destId="{BB5C8B31-B60A-465E-89FF-6BAE20EFF847}" srcOrd="5" destOrd="0" presId="urn:microsoft.com/office/officeart/2005/8/layout/vList2"/>
    <dgm:cxn modelId="{07F46C3F-CE76-45A5-9A85-AAA9C9B831B4}" type="presParOf" srcId="{BE3BEE7D-C1C5-41FC-91FF-209DEB433499}" destId="{58099752-A365-4660-B5FC-11DF92C355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BC58A-6E98-4C24-996C-50C29D9B44F4}">
      <dsp:nvSpPr>
        <dsp:cNvPr id="0" name=""/>
        <dsp:cNvSpPr/>
      </dsp:nvSpPr>
      <dsp:spPr>
        <a:xfrm>
          <a:off x="0" y="271754"/>
          <a:ext cx="8537481" cy="1254825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Arial Black" panose="020B0A04020102020204" pitchFamily="34" charset="0"/>
            </a:rPr>
            <a:t>Игра с куклой формирует любовь, доброту, нежность , заботливость</a:t>
          </a:r>
        </a:p>
      </dsp:txBody>
      <dsp:txXfrm>
        <a:off x="61256" y="333010"/>
        <a:ext cx="8414969" cy="1132313"/>
      </dsp:txXfrm>
    </dsp:sp>
    <dsp:sp modelId="{48E1B369-E5B1-4C56-A6B8-C04C7A841452}">
      <dsp:nvSpPr>
        <dsp:cNvPr id="0" name=""/>
        <dsp:cNvSpPr/>
      </dsp:nvSpPr>
      <dsp:spPr>
        <a:xfrm>
          <a:off x="0" y="1713779"/>
          <a:ext cx="8537481" cy="1254825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Arial Black" panose="020B0A04020102020204" pitchFamily="34" charset="0"/>
            </a:rPr>
            <a:t>Дает возможность действовать и взаимодействовать, </a:t>
          </a:r>
          <a:r>
            <a:rPr lang="ru-RU" sz="2000" b="1" kern="1200" dirty="0" err="1">
              <a:latin typeface="Arial Black" panose="020B0A04020102020204" pitchFamily="34" charset="0"/>
            </a:rPr>
            <a:t>разговаривать,устанавливать</a:t>
          </a:r>
          <a:r>
            <a:rPr lang="ru-RU" sz="2000" b="1" kern="1200" dirty="0">
              <a:latin typeface="Arial Black" panose="020B0A04020102020204" pitchFamily="34" charset="0"/>
            </a:rPr>
            <a:t> эмоциональный контакт, познавать себя и окружающий мир </a:t>
          </a:r>
        </a:p>
      </dsp:txBody>
      <dsp:txXfrm>
        <a:off x="61256" y="1775035"/>
        <a:ext cx="8414969" cy="1132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949D0-F812-40F4-94BB-0A4E17C6B644}">
      <dsp:nvSpPr>
        <dsp:cNvPr id="0" name=""/>
        <dsp:cNvSpPr/>
      </dsp:nvSpPr>
      <dsp:spPr>
        <a:xfrm>
          <a:off x="0" y="53729"/>
          <a:ext cx="8579296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Комплекты одежды для дидактических  кукол  желательно изготовить совместно с родителями с учетом основных цветов</a:t>
          </a:r>
        </a:p>
      </dsp:txBody>
      <dsp:txXfrm>
        <a:off x="42950" y="96679"/>
        <a:ext cx="8493396" cy="793940"/>
      </dsp:txXfrm>
    </dsp:sp>
    <dsp:sp modelId="{CAE39339-796D-452E-882E-021AC4E378F1}">
      <dsp:nvSpPr>
        <dsp:cNvPr id="0" name=""/>
        <dsp:cNvSpPr/>
      </dsp:nvSpPr>
      <dsp:spPr>
        <a:xfrm>
          <a:off x="0" y="1032700"/>
          <a:ext cx="8579296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Каждая кукла должна иметь полный комплект одежды в соответствии со временем года</a:t>
          </a:r>
        </a:p>
      </dsp:txBody>
      <dsp:txXfrm>
        <a:off x="42950" y="1075650"/>
        <a:ext cx="8493396" cy="793940"/>
      </dsp:txXfrm>
    </dsp:sp>
    <dsp:sp modelId="{4AF54BE0-BF92-4C00-8F82-5F9564AA1022}">
      <dsp:nvSpPr>
        <dsp:cNvPr id="0" name=""/>
        <dsp:cNvSpPr/>
      </dsp:nvSpPr>
      <dsp:spPr>
        <a:xfrm>
          <a:off x="0" y="2047899"/>
          <a:ext cx="8579296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 соответствии с национальным многообразием населения России в комплект одежды для кукол могут войти нарядные праздничные платья («День рождения куклы»)</a:t>
          </a:r>
        </a:p>
      </dsp:txBody>
      <dsp:txXfrm>
        <a:off x="42950" y="2090849"/>
        <a:ext cx="8493396" cy="793940"/>
      </dsp:txXfrm>
    </dsp:sp>
    <dsp:sp modelId="{C6DA4D80-1D58-474E-92EA-56A6AA405A3B}">
      <dsp:nvSpPr>
        <dsp:cNvPr id="0" name=""/>
        <dsp:cNvSpPr/>
      </dsp:nvSpPr>
      <dsp:spPr>
        <a:xfrm>
          <a:off x="0" y="3063100"/>
          <a:ext cx="8579296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 качестве «приклада» к куклам важны игрушки, в которых представлены в уменьшенном виде предметы жизненного окружения: мебель, посуда, коляски, транспорт, дом и др.)</a:t>
          </a:r>
        </a:p>
      </dsp:txBody>
      <dsp:txXfrm>
        <a:off x="42950" y="3106050"/>
        <a:ext cx="8493396" cy="793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5A169-3FA6-4989-8251-D7EB9864086A}">
      <dsp:nvSpPr>
        <dsp:cNvPr id="0" name=""/>
        <dsp:cNvSpPr/>
      </dsp:nvSpPr>
      <dsp:spPr>
        <a:xfrm>
          <a:off x="0" y="0"/>
          <a:ext cx="6799680" cy="8867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Знакомство с ближайшими предметным окружением и ориентировка в предметно- пространственной среде (комната, участок)</a:t>
          </a:r>
        </a:p>
      </dsp:txBody>
      <dsp:txXfrm>
        <a:off x="43287" y="43287"/>
        <a:ext cx="6713106" cy="800159"/>
      </dsp:txXfrm>
    </dsp:sp>
    <dsp:sp modelId="{181BAD37-2C15-4AF9-8ACD-FEC81C21EFAF}">
      <dsp:nvSpPr>
        <dsp:cNvPr id="0" name=""/>
        <dsp:cNvSpPr/>
      </dsp:nvSpPr>
      <dsp:spPr>
        <a:xfrm>
          <a:off x="0" y="902075"/>
          <a:ext cx="6799680" cy="8867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Обучение предметным, орудийным и игровым действиям использованием дидактических игр и упражнений с куклой.</a:t>
          </a:r>
        </a:p>
      </dsp:txBody>
      <dsp:txXfrm>
        <a:off x="43287" y="945362"/>
        <a:ext cx="6713106" cy="800159"/>
      </dsp:txXfrm>
    </dsp:sp>
    <dsp:sp modelId="{46A464B7-212F-42A4-8060-1E9049A8960D}">
      <dsp:nvSpPr>
        <dsp:cNvPr id="0" name=""/>
        <dsp:cNvSpPr/>
      </dsp:nvSpPr>
      <dsp:spPr>
        <a:xfrm>
          <a:off x="0" y="1803181"/>
          <a:ext cx="6799680" cy="8867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Создание условий для сенсорного, речевого и социально-коммуникативного развития.</a:t>
          </a:r>
        </a:p>
      </dsp:txBody>
      <dsp:txXfrm>
        <a:off x="43287" y="1846468"/>
        <a:ext cx="6713106" cy="800159"/>
      </dsp:txXfrm>
    </dsp:sp>
    <dsp:sp modelId="{55DA1A6B-CBAE-4989-AC19-B78EFEB65046}">
      <dsp:nvSpPr>
        <dsp:cNvPr id="0" name=""/>
        <dsp:cNvSpPr/>
      </dsp:nvSpPr>
      <dsp:spPr>
        <a:xfrm>
          <a:off x="0" y="2704286"/>
          <a:ext cx="6799680" cy="8867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Содействие выполнению различных игровых заданий, способствующих овладению жизненно необходимым навыками в различных образовательных областях.</a:t>
          </a:r>
        </a:p>
      </dsp:txBody>
      <dsp:txXfrm>
        <a:off x="43287" y="2747573"/>
        <a:ext cx="6713106" cy="800159"/>
      </dsp:txXfrm>
    </dsp:sp>
    <dsp:sp modelId="{D896983E-40D5-4799-B021-5968973E2EE0}">
      <dsp:nvSpPr>
        <dsp:cNvPr id="0" name=""/>
        <dsp:cNvSpPr/>
      </dsp:nvSpPr>
      <dsp:spPr>
        <a:xfrm>
          <a:off x="0" y="3605391"/>
          <a:ext cx="6799680" cy="8867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Воспитание у детей отношения друг к другу, заботливого отношения к игрушкам.</a:t>
          </a:r>
        </a:p>
      </dsp:txBody>
      <dsp:txXfrm>
        <a:off x="43287" y="3648678"/>
        <a:ext cx="6713106" cy="800159"/>
      </dsp:txXfrm>
    </dsp:sp>
    <dsp:sp modelId="{5040B93F-7002-4BAE-9B2C-49181676EFA3}">
      <dsp:nvSpPr>
        <dsp:cNvPr id="0" name=""/>
        <dsp:cNvSpPr/>
      </dsp:nvSpPr>
      <dsp:spPr>
        <a:xfrm>
          <a:off x="0" y="4506497"/>
          <a:ext cx="6799680" cy="8867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Содействие эмоциональному благополучию каждого ребёнка. </a:t>
          </a:r>
        </a:p>
      </dsp:txBody>
      <dsp:txXfrm>
        <a:off x="43287" y="4549784"/>
        <a:ext cx="6713106" cy="8001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B128A-1167-41EF-B493-71E5B89625E8}">
      <dsp:nvSpPr>
        <dsp:cNvPr id="0" name=""/>
        <dsp:cNvSpPr/>
      </dsp:nvSpPr>
      <dsp:spPr>
        <a:xfrm>
          <a:off x="0" y="34767"/>
          <a:ext cx="8424936" cy="823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Пристальное внимание к каждому воспитаннику</a:t>
          </a:r>
        </a:p>
      </dsp:txBody>
      <dsp:txXfrm>
        <a:off x="40209" y="74976"/>
        <a:ext cx="8344518" cy="743262"/>
      </dsp:txXfrm>
    </dsp:sp>
    <dsp:sp modelId="{019EE4B3-C091-42C3-9C80-38A3A923A9FC}">
      <dsp:nvSpPr>
        <dsp:cNvPr id="0" name=""/>
        <dsp:cNvSpPr/>
      </dsp:nvSpPr>
      <dsp:spPr>
        <a:xfrm>
          <a:off x="0" y="985167"/>
          <a:ext cx="8424936" cy="823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Стимулирование речевого общения</a:t>
          </a:r>
        </a:p>
      </dsp:txBody>
      <dsp:txXfrm>
        <a:off x="40209" y="1025376"/>
        <a:ext cx="8344518" cy="743262"/>
      </dsp:txXfrm>
    </dsp:sp>
    <dsp:sp modelId="{63647FBB-6370-4BBD-9EED-E44826394AD3}">
      <dsp:nvSpPr>
        <dsp:cNvPr id="0" name=""/>
        <dsp:cNvSpPr/>
      </dsp:nvSpPr>
      <dsp:spPr>
        <a:xfrm>
          <a:off x="0" y="1935567"/>
          <a:ext cx="8424936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Обращение к ребёнку и кукле по именам</a:t>
          </a:r>
        </a:p>
      </dsp:txBody>
      <dsp:txXfrm>
        <a:off x="40209" y="1975776"/>
        <a:ext cx="8344518" cy="743262"/>
      </dsp:txXfrm>
    </dsp:sp>
    <dsp:sp modelId="{58099752-A365-4660-B5FC-11DF92C355B6}">
      <dsp:nvSpPr>
        <dsp:cNvPr id="0" name=""/>
        <dsp:cNvSpPr/>
      </dsp:nvSpPr>
      <dsp:spPr>
        <a:xfrm>
          <a:off x="0" y="2885967"/>
          <a:ext cx="8424936" cy="8236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Поощрение самостоятельного проявления ребёнка путем побуждения его к определенным предметным действиям</a:t>
          </a:r>
        </a:p>
      </dsp:txBody>
      <dsp:txXfrm>
        <a:off x="40209" y="2926176"/>
        <a:ext cx="8344518" cy="743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20966-5411-4EB4-922C-3C57ABFFB6C3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A2364-AD96-4B4A-9942-E3D17E0F8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0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Здравствуйте, меня зовут Логинова Марина Валерьевна, я работаю воспитателем группы раннего возраста и представляю вам свой опыт работы по теме «Развивающие и игры и занятия малышей с дидактической куклой»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тематических блоков осуществляется в определенный временной отрезок через решение конкретных задач, соотносимой с той или иной игровой образовательной ситуацией. Назовем основные.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Знакомство с ближайшими предметным окружением и ориентировка в предметно- пространственной среде (комната, участок)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предметным, орудийным и игровым действиям использованием дидактических игр и упражнений с куклой.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условий для сенсорного, речевого и социально-коммуникативного развития.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выполнению различных игровых заданий, способствующих овладению жизненно необходимым навыками в различных образовательных областях.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Воспитание у детей отношения друг к другу, заботливого отношения к игрушкам.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эмоциональному благополучию каждого ребёнка.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Социальный опыт рассматривается в педагогике как ценная норма социально-коммуникативного развития и направлена на приобретение ребенком необходимых навыков для его социализации. Так например , в начале года дети осваивают правила пользования бытовыми предметами ( расческа должна быть чистой и жить в « домике» ) , игрушками (как играть и ухаживать за игрушками) навыки умывания, одевания.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 психофизиологические особенности детей раннего возраста, предлагаем создавать условия для общения и взаимодействие с детьми как групповой, так и индивидуальной форме. Количество детей – участников игровых образовательных ситуаций может меняться в течение дня ( во время приема, умывания, одевания, на прогулке, между занятиями, на прогулке после сна) с учетом уровня развития каждого ребенка и освоении им содержания образовательной ситуации.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9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Так, например, в начале года дети осваивают правила пользования бытовыми предметами, игрушками,</a:t>
            </a:r>
            <a:r>
              <a:rPr lang="ru-RU" baseline="0" dirty="0"/>
              <a:t> навык умывания (не проливать воду на пол- а то можно поскользнуться и упасть), навык одевания (одежда обеспечивает тепло, комфорт, безопасность и даже красоту) Одежда красивая, чистая, согревает на прогулке. Пальто нужно застёгивать на все застёжки, тогда кукла не простынет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23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предлагаемой технологии «Поиграем с куклой» игровое взаимодействие осуществляется по спирали в три этапа.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этап «Мы вместе»( совместное действие. Взрослый - ребенок)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Одевая кукол на прогулку, обращаем внимание детей на точное название предметов одежды и последовательности одевания, последовательно выполняем действия сопровождая речью.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Предлагаем ребенку: Давай мы с тобой   вместе будем помогать кукле. Надо просунуть правую ножку, затем левую. Кукла говорит спасибо за помощь.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этап «Попробуй сам» (совместно разделенные действия)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этап «Научи куклу» (самостоятельное действие).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Взрослый наблюдает за действием ребенка.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важно понимать, что в совершении любого действия объединяются усилия неумелого ребенка или куклы и умеющего взрослого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35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Опыт показывает, что игровые действия с куклой , которые взрослый демонстрирует и поясняет, не только увлекает детей, но и вооружает их способами поведения.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течении года с помощью дидактических кукол закрепляем жизненно необходимые навыки. В первую очередь это навык одевания с учетом сезонных условий в зависимости от времени года. И в определенной последовательности действий одевания и раздевания. Также реализуются задачи по освоению действий самообслуживания: застегивать застежки, складывать одежду на место.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20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каждой игровой образовательной ситуации на неделю предусматривает повторение одного и того же содержания с постепенным усложнением для его закрепления и использования в самостоятельной деятельности каждым ребенком.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4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Владение речевой выразительностью означает умение активно пользоваться следующими средствами коммуникации: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Интонацией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Логическим ударением при выделение значимых слов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Паузами, сопровождая их мимикой и эмоциями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Темпом, чаще всего размеренным, спокойным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Силой и высотой голоса, меняя их в зависимости от ситуации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026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процессе руководства игровой образовательной ситуацией с использованием алгоритма взаимодействия ( от совместного со взрослым действия, через совместно – разделенные к самостоятельному действию)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оспитанники начинают воспринимать взрослого как помощника и партнера по деятельности, как образец для подражания. Таким же интересным партнером как для девочек, так и для мальчиков становятся дидактические куклы. Погружаясь от ситуации к ситуации в мир действий в дидактические куклы, дети испытывают радость от встречи с ними, от полученных впечатлений различных предметных областях, испытывают потребность в общении. Они свободно ориентируются в предметно- пространственной среде, самостоятельно действуют с куклами и предметами, делятся игрушками во время совместных игр. Постепенно обретая самостоятельность, дети демонстрируют свои успехи в различных игровых и жизненных ситуациях.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963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у меня все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1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Кукла на протяжении многих веков занимала и продолжает занимать одно из значимых мест среди игрушек.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помните свою первую куклу? Помните,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 вы играли с ней, старались накормить, уложить спать, красиво одеть,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чему то научить…Играя с куклой мы воплощали свои детские мечты.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Время меняет традиционный облик куклы, но она остается одной из главных игрушек детей.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Став взрослыми, мы по-прежнему трогательно относимся к кукле. Но теперь,  понимаем ее неоценимое значение в развитии каждого ребенка вне зависимости от места и времени рождения. Игра с куклой помогает сформировать такие нужные качества, как любовь. Доброта, нежность, заботливость. Дает возможность действовать и взаимодействовать, разговаривать. Устанавливать эмоциональный контакт, познавать себя и окружающей мир.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Кукла является не только игрушкой для ребенка, но и педагогическим ( обучающим и воспитывающим) средством для взрослого 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Кукла дает возможность ребенку уже в раннем возрасте овладеть предметно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манипулятивной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деятельностью, которая рассматривается многими педагогами и психологами в качестве ведущей. С куклой ребенок получает первый опыт сюжетно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отобразительной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игры, на основе которой в дошкольном возрасте может развиваться сюжетно – ролевая игра. Игры с куклой при определенных условиях будут способствовать не только развитию познавательной деятельности ребенка, но и становлению его личности, что необходимо для успешного перехода к новому социальному статусу дошкольника, а в дальнейшем школьника.</a:t>
            </a:r>
          </a:p>
          <a:p>
            <a:endParaRPr lang="ru-RU" dirty="0"/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0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методическом комплекте «Раннее детство» предложено пособие «Развивающее игры и занятия малышей с дидактической куклой». В данном пособии представлена технология «Поиграем с куклой», разработанная </a:t>
            </a:r>
            <a:r>
              <a:rPr lang="ru-RU" dirty="0" err="1"/>
              <a:t>В.Н.Лукьяненко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92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данной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представлены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тематических блоков с описанием увлекательных игровых ситуаций. В содержании тематического блока в пособии представлены полные тексты используемых игр ( дидактических,  подвижных, игр-хороводов), а также стихов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потешек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Все это позволяет наполнить образовательные ситуации интересным для детей содержанием.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238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r>
              <a:rPr lang="ru-RU" dirty="0"/>
              <a:t>Основными условием для успешного освоения детьми культурного игрового опыта является предметно-развивающая</a:t>
            </a:r>
            <a:r>
              <a:rPr lang="ru-RU" baseline="0" dirty="0"/>
              <a:t> среда. Важно учитывать следующее: </a:t>
            </a:r>
            <a:r>
              <a:rPr lang="ru-RU" sz="1200" b="1" dirty="0"/>
              <a:t>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Каждая кукла должна иметь полный комплект одежды в соответствии со временем года</a:t>
            </a:r>
          </a:p>
          <a:p>
            <a:pPr lvl="0" rtl="0"/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соответствии с национальным многообразием населения России в комплект одежды для кукол могут войти нарядные праздничные платья («День рождения куклы»)</a:t>
            </a:r>
          </a:p>
          <a:p>
            <a:pPr lvl="0" rtl="0"/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«приклада» к куклам важны игрушки, в которых представлены в уменьшенном виде предметы жизненного окружения: мебель, посуда, коляски, транспорт, дом и др.)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6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Представляю вам куклу – Таню, которая является верным другом наших воспитанников и помогает решать огромное множество воспитательных и образовательных задач. Кукла</a:t>
            </a:r>
            <a:r>
              <a:rPr lang="ru-RU" baseline="0" dirty="0"/>
              <a:t> Таня имеет комплекты одежды по всем 4 сезонам. Её одежда имеет сенсорные элементы ( липучки, пуговки, </a:t>
            </a:r>
            <a:r>
              <a:rPr lang="ru-RU" baseline="0" dirty="0" err="1"/>
              <a:t>шнурочки</a:t>
            </a:r>
            <a:r>
              <a:rPr lang="ru-RU" baseline="0" dirty="0"/>
              <a:t>, молнии), которые помогают развивать у детей мелкую моторику.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59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нашей работе особо выделяем значимость адаптационного периода, который продолжается в течение первых двух месяцев. Соответственно тематика игр подбирается с учетом важной цели адаптационного периода-создание комфортной психологически безопасной среды, обеспечивающей эмоционально-положительное общение каждого ребенка со   взрослыми. В процессе адаптации куклы сопровождают детей во всех режимных моментах</a:t>
            </a:r>
          </a:p>
          <a:p>
            <a:r>
              <a:rPr lang="ru-RU" dirty="0"/>
              <a:t>Развитие игры в раннем возрасте определяется окружением,</a:t>
            </a:r>
            <a:r>
              <a:rPr lang="ru-RU" baseline="0" dirty="0"/>
              <a:t> т</a:t>
            </a:r>
            <a:r>
              <a:rPr lang="ru-RU" dirty="0"/>
              <a:t>ак как ребёнок развивается под влиянием впечатлений от окружающего мира. \поэтому создание игровой образовательной ситуации с использованием куклы и грамотное руководство ею позволят осуществлять обучение в различных образовательных областях. Прежде</a:t>
            </a:r>
            <a:r>
              <a:rPr lang="ru-RU" baseline="0" dirty="0"/>
              <a:t> всего , это простейшие навыки самообслуживания. </a:t>
            </a:r>
            <a:r>
              <a:rPr lang="ru-RU" baseline="0" dirty="0" err="1"/>
              <a:t>Оброазовательная</a:t>
            </a:r>
            <a:r>
              <a:rPr lang="ru-RU" baseline="0" dirty="0"/>
              <a:t> технология «Поиграем с куклой» поможет педагогам научить ребёнка самостоятельно, в правильной последовательности , аккуратно раздеваться и одеваться, складывать одежду, мыть и вытирать руки, застёгивать застёжки, есть с помощью ложки, выбирать занятия и игры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5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блоки позволяют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легко интегрировать различные виды деятельности ( игровая, предметная, коммуникативная, художественно – эстетическая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),используя эффективные средства и способы в различных условиях. Содержание каждой тематической недели выстроено в определенной последовательности и имеет следующие компоненты :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16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Важные компоненты</a:t>
            </a:r>
            <a:r>
              <a:rPr lang="ru-RU" baseline="0" dirty="0"/>
              <a:t> </a:t>
            </a:r>
            <a:r>
              <a:rPr lang="ru-RU" dirty="0"/>
              <a:t> и условия реализации технологии</a:t>
            </a:r>
            <a:r>
              <a:rPr lang="ru-RU" baseline="0" dirty="0"/>
              <a:t> представлены на слайде.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2364-AD96-4B4A-9942-E3D17E0F8B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ED727-10FB-45AF-B895-DFCF79DB90F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B104D-99EB-4775-BC9E-E08F1817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1.jpeg"/><Relationship Id="rId10" Type="http://schemas.microsoft.com/office/2007/relationships/diagramDrawing" Target="../diagrams/drawing3.xml"/><Relationship Id="rId4" Type="http://schemas.openxmlformats.org/officeDocument/2006/relationships/image" Target="../media/image20.jpe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40366"/>
            <a:ext cx="8784976" cy="223224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Развивающие игры и занятия малышей</a:t>
            </a:r>
          </a:p>
          <a:p>
            <a:r>
              <a:rPr lang="ru-RU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с дидактической куклой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297338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Выполнили: воспитатели</a:t>
            </a: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группы раннего возраста </a:t>
            </a: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Логинова М. В.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Ольхова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А. 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6093296"/>
            <a:ext cx="1656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г.о.г. Бор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2022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«Берёзка»</a:t>
            </a:r>
          </a:p>
        </p:txBody>
      </p:sp>
      <p:pic>
        <p:nvPicPr>
          <p:cNvPr id="1026" name="Picture 2" descr="https://i.pinimg.com/originals/44/e7/13/44e713e9522f9d6b2d7846ad9a1d94a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7" y="3738558"/>
            <a:ext cx="298193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2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981345-D019-45C7-9989-FA4081D95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6" y="240839"/>
            <a:ext cx="2303027" cy="17272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C382A1-6AB3-483C-8140-B3EDC0B6F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35" y="2287435"/>
            <a:ext cx="2315421" cy="1736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AF875E-4230-41FC-A5F7-63D364F68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11880"/>
          <a:stretch/>
        </p:blipFill>
        <p:spPr>
          <a:xfrm>
            <a:off x="6943448" y="4581128"/>
            <a:ext cx="2303027" cy="20243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4455" y="263470"/>
            <a:ext cx="61286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Реализация тематических</a:t>
            </a:r>
          </a:p>
          <a:p>
            <a:pPr algn="ctr"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блоков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406042"/>
              </p:ext>
            </p:extLst>
          </p:nvPr>
        </p:nvGraphicFramePr>
        <p:xfrm>
          <a:off x="179511" y="1463799"/>
          <a:ext cx="6799680" cy="539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29757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09380B-0100-465E-AE3C-EBFC1831D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" y="4548"/>
            <a:ext cx="4661947" cy="34964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726388" y="3501008"/>
            <a:ext cx="5298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навык умывания</a:t>
            </a:r>
          </a:p>
          <a:p>
            <a:pPr algn="ctr"/>
            <a:r>
              <a:rPr lang="ru-RU" b="1" dirty="0"/>
              <a:t> (не проливать воду на пол- а то можно поскользнуться и упасть)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9E0440-24C8-45AC-97A2-3D64DB710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1303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4961" y="57991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навык одевания </a:t>
            </a:r>
          </a:p>
          <a:p>
            <a:pPr algn="ctr"/>
            <a:r>
              <a:rPr lang="ru-RU" b="1" dirty="0"/>
              <a:t>(одежда обеспечивает тепло, комфорт, безопасность и даже красоту)</a:t>
            </a:r>
          </a:p>
        </p:txBody>
      </p:sp>
    </p:spTree>
    <p:extLst>
      <p:ext uri="{BB962C8B-B14F-4D97-AF65-F5344CB8AC3E}">
        <p14:creationId xmlns:p14="http://schemas.microsoft.com/office/powerpoint/2010/main" val="414479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5D74B2-5173-410A-B1F3-75C12D1E3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3" t="8473" r="13062" b="5591"/>
          <a:stretch/>
        </p:blipFill>
        <p:spPr>
          <a:xfrm>
            <a:off x="179512" y="943891"/>
            <a:ext cx="4608512" cy="58429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5610730-999E-4365-925C-9B8513B72DF2}"/>
              </a:ext>
            </a:extLst>
          </p:cNvPr>
          <p:cNvSpPr txBox="1">
            <a:spLocks/>
          </p:cNvSpPr>
          <p:nvPr/>
        </p:nvSpPr>
        <p:spPr>
          <a:xfrm>
            <a:off x="179512" y="39041"/>
            <a:ext cx="8754176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Этапы технологии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F1A6A6-9B4F-4454-A81B-9BD68F243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99" y="655131"/>
            <a:ext cx="2959543" cy="22196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14" y="2699441"/>
            <a:ext cx="2698341" cy="2024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62DEA-539A-4CA6-BA98-0011B391DE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8144" r="21894" b="5899"/>
          <a:stretch/>
        </p:blipFill>
        <p:spPr>
          <a:xfrm>
            <a:off x="4629499" y="4457962"/>
            <a:ext cx="2210009" cy="24310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E235376-A17A-46C4-A5CD-B4EF46A6F593}"/>
              </a:ext>
            </a:extLst>
          </p:cNvPr>
          <p:cNvSpPr txBox="1">
            <a:spLocks/>
          </p:cNvSpPr>
          <p:nvPr/>
        </p:nvSpPr>
        <p:spPr>
          <a:xfrm>
            <a:off x="4211960" y="111478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этап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235376-A17A-46C4-A5CD-B4EF46A6F593}"/>
              </a:ext>
            </a:extLst>
          </p:cNvPr>
          <p:cNvSpPr txBox="1">
            <a:spLocks/>
          </p:cNvSpPr>
          <p:nvPr/>
        </p:nvSpPr>
        <p:spPr>
          <a:xfrm>
            <a:off x="1375226" y="331535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этап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E235376-A17A-46C4-A5CD-B4EF46A6F593}"/>
              </a:ext>
            </a:extLst>
          </p:cNvPr>
          <p:cNvSpPr txBox="1">
            <a:spLocks/>
          </p:cNvSpPr>
          <p:nvPr/>
        </p:nvSpPr>
        <p:spPr>
          <a:xfrm>
            <a:off x="3851920" y="5316387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этап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4C03E-3E94-4F08-8785-E5B7D414C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188640"/>
            <a:ext cx="4356992" cy="3267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4DF67-4F28-4AE9-B187-88E670C34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97" y="209798"/>
            <a:ext cx="4356992" cy="3267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1784E8-43C5-4102-973F-A5E852CA1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28646"/>
            <a:ext cx="4211960" cy="31589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708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95DE2-90C2-4825-ADE7-0FCA5127C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13" y="4453630"/>
            <a:ext cx="3246936" cy="24352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33895"/>
            <a:ext cx="7830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Индивидуализации способствует</a:t>
            </a:r>
            <a:r>
              <a:rPr lang="ru-RU" dirty="0"/>
              <a:t>:</a:t>
            </a:r>
          </a:p>
          <a:p>
            <a:r>
              <a:rPr lang="ru-RU" dirty="0"/>
              <a:t>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70827126"/>
              </p:ext>
            </p:extLst>
          </p:nvPr>
        </p:nvGraphicFramePr>
        <p:xfrm>
          <a:off x="179512" y="709215"/>
          <a:ext cx="8424936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404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B8804E-16B6-4C52-B494-B69AF5426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501008"/>
            <a:ext cx="4475989" cy="335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9472FF-B010-4A0E-8F94-AC853DBF3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73" y="3501008"/>
            <a:ext cx="4511027" cy="33711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95091" y="0"/>
            <a:ext cx="750718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Владение речевой выразительностью означает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умение активно пользоваться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следующими средствами коммуникации: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8784" y="1512079"/>
            <a:ext cx="734066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Интонацией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Логическим ударением при выделение значимых слов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Паузами, сопровождая их мимикой и эмоциями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Темпом, чаще всего размеренным, спокойным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Силой и высотой голоса, меняя их в зависимости от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1489745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05A4DF-C61D-4082-80E2-8690E5C81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" y="0"/>
            <a:ext cx="4860032" cy="36450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F58FCA-A2F2-4F44-9A66-EEE8A7C0D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52328"/>
            <a:ext cx="5207563" cy="39056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170" name="Picture 2" descr="https://ds04.infourok.ru/uploads/ex/0e0a/00120f69-7cac67fa/hello_html_1f99ec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092"/>
            <a:ext cx="3538408" cy="29085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47" y="3866656"/>
            <a:ext cx="3047825" cy="27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9CF04F-F0B9-4B9C-9D4B-086E2B206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31863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86D6D-6896-47CC-825A-678404FCA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5313"/>
            <a:ext cx="4355976" cy="32669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A2B1BB-2CCC-45E4-95F3-2E59B9FA4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18917"/>
            <a:ext cx="4852110" cy="36390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223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01CCF3-5A8F-498C-A1C7-96585DCBD8B3}"/>
              </a:ext>
            </a:extLst>
          </p:cNvPr>
          <p:cNvSpPr/>
          <p:nvPr/>
        </p:nvSpPr>
        <p:spPr>
          <a:xfrm>
            <a:off x="1619672" y="1268760"/>
            <a:ext cx="653416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Обратная связь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dsberezka-nekl1@yandex.ru</a:t>
            </a:r>
            <a:endParaRPr lang="ru-RU" dirty="0"/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F05E2E8-0C57-4521-A98D-64D76C17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540" y="3151465"/>
            <a:ext cx="3816424" cy="36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2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43544" y="1611860"/>
            <a:ext cx="5200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Кукла на протяжении многих веков занимала</a:t>
            </a:r>
          </a:p>
          <a:p>
            <a:pPr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продолжает занимать одно из самых значимых мест среди игрушек.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191254"/>
            <a:ext cx="875417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47704801"/>
              </p:ext>
            </p:extLst>
          </p:nvPr>
        </p:nvGraphicFramePr>
        <p:xfrm>
          <a:off x="182214" y="3861048"/>
          <a:ext cx="8537481" cy="3240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http://devdop.pskovedu.ru/file/download/dop/CA6B143EFC0B493C908B9C19DE100E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76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2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452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Образовательная технология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В.Н. Лукьяненко   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«Поиграем с куклой»</a:t>
            </a:r>
          </a:p>
        </p:txBody>
      </p:sp>
      <p:pic>
        <p:nvPicPr>
          <p:cNvPr id="1026" name="Picture 2" descr="Белая С. &quot;Развивающие игры и занятия малышей с дидактической куклой. ФГОС Д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94" y="2322461"/>
            <a:ext cx="3384376" cy="4564643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originals/32/36/61/3236612dd50d44ecbd7b534f9a479ca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2759541" cy="35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0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C3C37-D6B1-47C7-9770-12880D5B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16632"/>
            <a:ext cx="6048672" cy="70609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Тематические блоки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3040654" y="848516"/>
            <a:ext cx="2892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Октябрь: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«Красивые куклы»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в осенней одежде»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 Куклы вернулись с прогулки»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«Опрятные куклы»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395D4-BD1D-4015-9E2D-637C023A6806}"/>
              </a:ext>
            </a:extLst>
          </p:cNvPr>
          <p:cNvSpPr txBox="1"/>
          <p:nvPr/>
        </p:nvSpPr>
        <p:spPr>
          <a:xfrm>
            <a:off x="107504" y="822722"/>
            <a:ext cx="2892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Сентябрь: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«Знакомство с куклами»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«Где живут куклы»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 Оденем куклу на прогулку»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«На прогулке с куклами»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6177985" y="1031248"/>
            <a:ext cx="2892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Ноябрь: </a:t>
            </a:r>
          </a:p>
          <a:p>
            <a:r>
              <a:rPr lang="ru-RU" dirty="0"/>
              <a:t>«Куклы-чистюли»</a:t>
            </a:r>
          </a:p>
          <a:p>
            <a:r>
              <a:rPr lang="ru-RU" dirty="0"/>
              <a:t>«Купаем наших кукол»</a:t>
            </a:r>
          </a:p>
          <a:p>
            <a:r>
              <a:rPr lang="ru-RU" dirty="0"/>
              <a:t>«Уложим кукол спать»</a:t>
            </a:r>
          </a:p>
          <a:p>
            <a:r>
              <a:rPr lang="ru-RU" dirty="0"/>
              <a:t>«Куклы проснулись»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125341" y="3007597"/>
            <a:ext cx="2892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Декабрь: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«Постираем куклам одежду»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«Водичка, водичка, умой кукле личико»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рады зиме»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рисуют»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3151663" y="3007597"/>
            <a:ext cx="2892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Январь: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играют»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любят музыку»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«Дружная семья»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«Забавные игрушки»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6177985" y="2964001"/>
            <a:ext cx="28928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Февраль: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«В гости к куклам»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«Витамины для кукол»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заболели»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«Поможем куклам найти одежду»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245232" y="5113149"/>
            <a:ext cx="2892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Март: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весной»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«Матрешки для кукол»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«Куклы-почемучки»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едут по городу»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2879812" y="5095494"/>
            <a:ext cx="36724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Апрель: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«Мишки в гостях у кукол»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угощают мишек чаем»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лепят»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«Заботливые куклы»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D80B6-8533-4937-9BBA-944CA19A9C6F}"/>
              </a:ext>
            </a:extLst>
          </p:cNvPr>
          <p:cNvSpPr txBox="1"/>
          <p:nvPr/>
        </p:nvSpPr>
        <p:spPr>
          <a:xfrm>
            <a:off x="6177985" y="5149026"/>
            <a:ext cx="36724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Май: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«Куклы поссорились»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«Дружные куклы»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«Танец с куклами»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«День рождения куклы»</a:t>
            </a:r>
          </a:p>
        </p:txBody>
      </p:sp>
    </p:spTree>
    <p:extLst>
      <p:ext uri="{BB962C8B-B14F-4D97-AF65-F5344CB8AC3E}">
        <p14:creationId xmlns:p14="http://schemas.microsoft.com/office/powerpoint/2010/main" val="103012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ВАЖНО:</a:t>
            </a:r>
            <a:b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9012622"/>
              </p:ext>
            </p:extLst>
          </p:nvPr>
        </p:nvGraphicFramePr>
        <p:xfrm>
          <a:off x="282352" y="836712"/>
          <a:ext cx="85792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8" name="Picture 6" descr="https://ds04.infourok.ru/uploads/ex/07d9/00087fd0-93eabd64/hello_html_b718fd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152"/>
            <a:ext cx="2168552" cy="20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mpic/4012265/img_id5823339688629015481.jpeg/or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21919"/>
            <a:ext cx="2199278" cy="17008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mages-na.ssl-images-amazon.com/images/I/71c8zzFz7QL._SL1500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286646"/>
            <a:ext cx="1636081" cy="16360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209A00-D743-41CB-94AC-E868AC5B36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9" b="19168"/>
          <a:stretch/>
        </p:blipFill>
        <p:spPr>
          <a:xfrm rot="5400000">
            <a:off x="-904664" y="733264"/>
            <a:ext cx="4221088" cy="24117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B8ECA0-93A4-4C2B-ADC4-471FAAA02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 b="20383"/>
          <a:stretch/>
        </p:blipFill>
        <p:spPr>
          <a:xfrm rot="5400000">
            <a:off x="1304481" y="2119164"/>
            <a:ext cx="4509120" cy="22322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161F61-3356-4BE3-9605-DBB16F02E7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20471"/>
          <a:stretch/>
        </p:blipFill>
        <p:spPr>
          <a:xfrm rot="5400000">
            <a:off x="3533360" y="3418677"/>
            <a:ext cx="4371842" cy="20882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676DA6-9CCC-4F82-8D69-50AB8B3FC1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b="16611"/>
          <a:stretch/>
        </p:blipFill>
        <p:spPr>
          <a:xfrm rot="5400000">
            <a:off x="6205364" y="3919364"/>
            <a:ext cx="3861048" cy="201622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741382" y="1848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Кукла Таня</a:t>
            </a:r>
            <a:br>
              <a:rPr lang="ru-RU" sz="5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2109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63795-D7D4-4903-A4E1-7AC6B5A7F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" y="3068960"/>
            <a:ext cx="5088381" cy="38162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CB004D-5A1B-44CB-B3BF-054C102A5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16139"/>
          <a:stretch/>
        </p:blipFill>
        <p:spPr>
          <a:xfrm>
            <a:off x="5004048" y="404664"/>
            <a:ext cx="3998184" cy="38855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D40BBB-FB61-4D26-870D-8808B7F22B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4920" r="10626" b="9051"/>
          <a:stretch/>
        </p:blipFill>
        <p:spPr>
          <a:xfrm>
            <a:off x="395536" y="-156127"/>
            <a:ext cx="3882971" cy="32129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48" name="Picture 4" descr="https://d.radikal.ru/d12/1811/d3/3a1dc731558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10776"/>
            <a:ext cx="1947247" cy="25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1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72BF6-C2B4-4E23-834C-C7B762EC3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086600" cy="122413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Компоненты</a:t>
            </a:r>
            <a:b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C584668-8476-4736-B626-E60BD9AAE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35060"/>
            <a:ext cx="5868144" cy="4442048"/>
          </a:xfrm>
        </p:spPr>
        <p:txBody>
          <a:bodyPr>
            <a:normAutofit fontScale="92500"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задачи на неделю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материал и оборудование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взаимодействие педагога с детьми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содержание игровой образовательной ситуации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усложнение игровой образовательной ситуации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дидактические игры и упражнения к игровой образовательной ситуации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становление социокультурного опыта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650" y="1959194"/>
            <a:ext cx="3628221" cy="49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4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Важные компоненты и условия реализации технологии: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РППС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Предметная деятельность как ведущая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Режиссерская игра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Сенсорная ориентировка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Форма партнёрского взаимодействия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Ведущая роль взрослого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Индивидуализация образовательного процесса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Интеграция образовательного процесса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Поддержка детской инициативы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Культурные практики гендерный подход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Взаимодействие с семьей</a:t>
            </a:r>
          </a:p>
        </p:txBody>
      </p:sp>
      <p:pic>
        <p:nvPicPr>
          <p:cNvPr id="5122" name="Picture 2" descr="https://s.poembook.ru/theme/a6/0d/ed/082f42075be7ad23806cba7f02a2d99f2003b0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25153"/>
            <a:ext cx="2768042" cy="32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08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7060224</TotalTime>
  <Words>2073</Words>
  <Application>Microsoft Office PowerPoint</Application>
  <PresentationFormat>Экран (4:3)</PresentationFormat>
  <Paragraphs>190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Тематические блоки</vt:lpstr>
      <vt:lpstr>ВАЖНО: </vt:lpstr>
      <vt:lpstr>Презентация PowerPoint</vt:lpstr>
      <vt:lpstr>Презентация PowerPoint</vt:lpstr>
      <vt:lpstr>Компоненты </vt:lpstr>
      <vt:lpstr>Важные компоненты и условия реализации технологии: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ГАПОУ МО «Северный колледж физической культуры и спорта»</dc:title>
  <dc:creator>user</dc:creator>
  <cp:lastModifiedBy>Марина Логинова</cp:lastModifiedBy>
  <cp:revision>350</cp:revision>
  <dcterms:created xsi:type="dcterms:W3CDTF">2017-05-07T16:37:40Z</dcterms:created>
  <dcterms:modified xsi:type="dcterms:W3CDTF">2022-01-17T11:17:49Z</dcterms:modified>
</cp:coreProperties>
</file>